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14"/>
  </p:notesMasterIdLst>
  <p:handoutMasterIdLst>
    <p:handoutMasterId r:id="rId15"/>
  </p:handoutMasterIdLst>
  <p:sldIdLst>
    <p:sldId id="278" r:id="rId5"/>
    <p:sldId id="279" r:id="rId6"/>
    <p:sldId id="280" r:id="rId7"/>
    <p:sldId id="281" r:id="rId8"/>
    <p:sldId id="282" r:id="rId9"/>
    <p:sldId id="283" r:id="rId10"/>
    <p:sldId id="284" r:id="rId11"/>
    <p:sldId id="285" r:id="rId12"/>
    <p:sldId id="286" r:id="rId13"/>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BE1E7DF-D04E-43B1-B44E-EF2FC53FBED8}">
          <p14:sldIdLst>
            <p14:sldId id="278"/>
            <p14:sldId id="279"/>
            <p14:sldId id="280"/>
            <p14:sldId id="281"/>
            <p14:sldId id="282"/>
            <p14:sldId id="283"/>
            <p14:sldId id="284"/>
            <p14:sldId id="285"/>
            <p14:sldId id="286"/>
          </p14:sldIdLst>
        </p14:section>
      </p14:sectionLst>
    </p:ex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DA37D80-6434-44D0-A028-1B22A696006F}">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6854" autoAdjust="0"/>
  </p:normalViewPr>
  <p:slideViewPr>
    <p:cSldViewPr snapToGrid="0" snapToObjects="1">
      <p:cViewPr varScale="1">
        <p:scale>
          <a:sx n="67" d="100"/>
          <a:sy n="67" d="100"/>
        </p:scale>
        <p:origin x="604" y="40"/>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4" d="100"/>
          <a:sy n="24" d="100"/>
        </p:scale>
        <p:origin x="3475" y="125"/>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D9D42D35-0463-4920-BEF7-2B88080E67A2}" type="datetimeFigureOut">
              <a:rPr lang="en-US" smtClean="0"/>
              <a:t>9/25/2023</a:t>
            </a:fld>
            <a:endParaRPr lang="en-US"/>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02926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dirty="0"/>
              <a:t>Before we look at hypothesis testing let’s first look at what problem it is trying to solve</a:t>
            </a:r>
          </a:p>
          <a:p>
            <a:endParaRPr lang="en-US" dirty="0"/>
          </a:p>
          <a:p>
            <a:r>
              <a:rPr lang="en-US" dirty="0"/>
              <a:t>Outlier detection aims to detect anomalies in the data</a:t>
            </a:r>
          </a:p>
          <a:p>
            <a:endParaRPr lang="en-US" dirty="0"/>
          </a:p>
          <a:p>
            <a:r>
              <a:rPr lang="en-US" dirty="0"/>
              <a:t>What is an outlier? </a:t>
            </a:r>
          </a:p>
          <a:p>
            <a:endParaRPr lang="en-US" dirty="0"/>
          </a:p>
          <a:p>
            <a:r>
              <a:rPr lang="en-US" dirty="0"/>
              <a:t>In order to detect an outlier in the data there must be some definition of what a normal data value is to contradict the outlier</a:t>
            </a:r>
          </a:p>
          <a:p>
            <a:endParaRPr lang="en-US" dirty="0"/>
          </a:p>
          <a:p>
            <a:r>
              <a:rPr lang="en-US" dirty="0"/>
              <a:t>The exact definition of what an outlier is depends on the applications and methods you choose to use to analyze the dataset.</a:t>
            </a:r>
          </a:p>
          <a:p>
            <a:endParaRPr lang="en-US" dirty="0"/>
          </a:p>
          <a:p>
            <a:r>
              <a:rPr lang="en-US" dirty="0"/>
              <a:t>Some examples of a broad definition are included in the slide</a:t>
            </a:r>
          </a:p>
          <a:p>
            <a:endParaRPr lang="en-US" dirty="0"/>
          </a:p>
        </p:txBody>
      </p:sp>
    </p:spTree>
    <p:extLst>
      <p:ext uri="{BB962C8B-B14F-4D97-AF65-F5344CB8AC3E}">
        <p14:creationId xmlns:p14="http://schemas.microsoft.com/office/powerpoint/2010/main" val="180819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dirty="0"/>
              <a:t>Detecting outliers comes with many challenges</a:t>
            </a:r>
          </a:p>
          <a:p>
            <a:endParaRPr lang="en-US" dirty="0"/>
          </a:p>
          <a:p>
            <a:r>
              <a:rPr lang="en-US" dirty="0"/>
              <a:t>To start defining normal data patterns can be tricky, for example wearable sensors may have spikes in their data that are not outliers since they fall within a specific range dictated by the sensors, whereas spikes found in salary values are likely outliers</a:t>
            </a:r>
          </a:p>
          <a:p>
            <a:endParaRPr lang="en-US" dirty="0"/>
          </a:p>
          <a:p>
            <a:r>
              <a:rPr lang="en-US" dirty="0"/>
              <a:t>Secondly, as the number of dimensions a dataset has grows larger many detection techniques become less and less effective, this happens for two reasons</a:t>
            </a:r>
          </a:p>
          <a:p>
            <a:endParaRPr lang="en-US" dirty="0"/>
          </a:p>
          <a:p>
            <a:r>
              <a:rPr lang="en-US" dirty="0"/>
              <a:t>One, it becomes increasingly difficult to accurately estimate multidimensional datasets as their dimensions increase</a:t>
            </a:r>
          </a:p>
          <a:p>
            <a:endParaRPr lang="en-US" dirty="0"/>
          </a:p>
          <a:p>
            <a:r>
              <a:rPr lang="en-US" dirty="0"/>
              <a:t>Two, the distances between the points of data get smaller and smaller as the dimensions increase losing their potential meaning in the process</a:t>
            </a:r>
          </a:p>
          <a:p>
            <a:endParaRPr lang="en-US" dirty="0"/>
          </a:p>
          <a:p>
            <a:r>
              <a:rPr lang="en-US" dirty="0"/>
              <a:t>Knowing these things we must determine which method is best suited to our problem domain, there are three main categories of detection methods each with their own subcategories: distance-based, model-based, and the category we’re focusing on statistics-based</a:t>
            </a:r>
          </a:p>
          <a:p>
            <a:endParaRPr lang="en-US" dirty="0"/>
          </a:p>
          <a:p>
            <a:r>
              <a:rPr lang="en-US" dirty="0"/>
              <a:t>Each of these methods mainly differs in how they define normal data patterns, and come with their own unique assumptions and limitations</a:t>
            </a:r>
          </a:p>
        </p:txBody>
      </p:sp>
    </p:spTree>
    <p:extLst>
      <p:ext uri="{BB962C8B-B14F-4D97-AF65-F5344CB8AC3E}">
        <p14:creationId xmlns:p14="http://schemas.microsoft.com/office/powerpoint/2010/main" val="3850824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dirty="0"/>
              <a:t>This is not meant to be a in depth discussion on Statistics-based methods but more a broad overview</a:t>
            </a:r>
          </a:p>
          <a:p>
            <a:endParaRPr lang="en-US" dirty="0"/>
          </a:p>
          <a:p>
            <a:r>
              <a:rPr lang="en-US" dirty="0"/>
              <a:t>Picking up from the last slide, we know we must evaluate the assumptions and limitations of a method before using it</a:t>
            </a:r>
          </a:p>
          <a:p>
            <a:endParaRPr lang="en-US" dirty="0"/>
          </a:p>
          <a:p>
            <a:r>
              <a:rPr lang="en-US" dirty="0"/>
              <a:t>A statistics-based method makes two, intuitive, assumptions:</a:t>
            </a:r>
          </a:p>
          <a:p>
            <a:endParaRPr lang="en-US" dirty="0"/>
          </a:p>
          <a:p>
            <a:r>
              <a:rPr lang="en-US" dirty="0"/>
              <a:t>One, normal data points would appear in the high probability region of a stochastic model</a:t>
            </a:r>
          </a:p>
          <a:p>
            <a:endParaRPr lang="en-US" dirty="0"/>
          </a:p>
          <a:p>
            <a:r>
              <a:rPr lang="en-US" dirty="0"/>
              <a:t>Two, outliers occur in the low probability region of a stochastic model</a:t>
            </a:r>
          </a:p>
          <a:p>
            <a:r>
              <a:rPr lang="en-US" dirty="0"/>
              <a:t>There are two main subcategories of statistics-based methods</a:t>
            </a:r>
          </a:p>
          <a:p>
            <a:endParaRPr lang="en-US" dirty="0"/>
          </a:p>
          <a:p>
            <a:r>
              <a:rPr lang="en-US" dirty="0"/>
              <a:t>Hypothesis Testing which we will discuss further later</a:t>
            </a:r>
          </a:p>
          <a:p>
            <a:endParaRPr lang="en-US" dirty="0"/>
          </a:p>
          <a:p>
            <a:r>
              <a:rPr lang="en-US" dirty="0"/>
              <a:t>The second subcategory is fitting a distribution, which in a very brief overview, involves trying to infer a probability density function based on the given data and using that to determine outliers. This method has its own set of subcategories for approaching it as well.</a:t>
            </a:r>
          </a:p>
          <a:p>
            <a:r>
              <a:rPr lang="en-US" dirty="0"/>
              <a:t> </a:t>
            </a:r>
          </a:p>
          <a:p>
            <a:r>
              <a:rPr lang="en-US" dirty="0"/>
              <a:t>So when are good times to use statistics-based methods</a:t>
            </a:r>
          </a:p>
          <a:p>
            <a:endParaRPr lang="en-US" dirty="0"/>
          </a:p>
          <a:p>
            <a:r>
              <a:rPr lang="en-US" dirty="0"/>
              <a:t>When the underlying data follows a specific distribution, such as a normal distribution, statistics-based methods can provide a statistical interpretation for the outliers</a:t>
            </a:r>
          </a:p>
          <a:p>
            <a:endParaRPr lang="en-US" dirty="0"/>
          </a:p>
          <a:p>
            <a:r>
              <a:rPr lang="en-US" dirty="0"/>
              <a:t>Typically statistics-based methods are unsupervised learning methods that operate on unlabeled data</a:t>
            </a:r>
          </a:p>
          <a:p>
            <a:endParaRPr lang="en-US" dirty="0"/>
          </a:p>
          <a:p>
            <a:r>
              <a:rPr lang="en-US" dirty="0"/>
              <a:t>Lastly, what limitations do statistics-based methods have</a:t>
            </a:r>
          </a:p>
          <a:p>
            <a:endParaRPr lang="en-US" dirty="0"/>
          </a:p>
          <a:p>
            <a:r>
              <a:rPr lang="en-US" dirty="0"/>
              <a:t>Typically these methods rely on the assumption that the data follows a specific distribution, which is generally is not the case in real world data especially as dimensionality rises</a:t>
            </a:r>
          </a:p>
          <a:p>
            <a:endParaRPr lang="en-US" dirty="0"/>
          </a:p>
          <a:p>
            <a:r>
              <a:rPr lang="en-US" dirty="0"/>
              <a:t>In particular the curse of dimensionality is a large limitation for these methods, as dimensionality grows larger, the task of deciding which test statistics (which there are generally many justifiable options to choose from) becomes harder, not to mention that constructing hypothesis tests for complex distributions (which are used to fit these high dimensional datasets) can be a difficult task</a:t>
            </a:r>
          </a:p>
        </p:txBody>
      </p:sp>
    </p:spTree>
    <p:extLst>
      <p:ext uri="{BB962C8B-B14F-4D97-AF65-F5344CB8AC3E}">
        <p14:creationId xmlns:p14="http://schemas.microsoft.com/office/powerpoint/2010/main" val="2793901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dirty="0"/>
              <a:t>Finally to the main topic, let's start with a brief overview of some vocabulary before diving in</a:t>
            </a:r>
          </a:p>
          <a:p>
            <a:endParaRPr lang="en-US" dirty="0"/>
          </a:p>
          <a:p>
            <a:r>
              <a:rPr lang="en-US" dirty="0"/>
              <a:t>Statistical Hypothesis; the book provides us with a nice brief definition for a statistical hypothesis</a:t>
            </a:r>
          </a:p>
          <a:p>
            <a:endParaRPr lang="en-US" dirty="0"/>
          </a:p>
          <a:p>
            <a:r>
              <a:rPr lang="en-US" dirty="0"/>
              <a:t>We formulate statistical hypothesis in order to test them</a:t>
            </a:r>
          </a:p>
          <a:p>
            <a:endParaRPr lang="en-US" dirty="0"/>
          </a:p>
          <a:p>
            <a:r>
              <a:rPr lang="en-US" dirty="0"/>
              <a:t>Null Hypothesis; all statistical studies aim to determine an effect or in our case a relationship between variables, we call the case that no effect or relationship exists the null hypothesis, this hypothesis is assumed as correct until enough evidence exists to disprove it</a:t>
            </a:r>
          </a:p>
          <a:p>
            <a:endParaRPr lang="en-US" dirty="0"/>
          </a:p>
          <a:p>
            <a:r>
              <a:rPr lang="en-US" dirty="0"/>
              <a:t>For our purposes the null hypothesis is that no outliers exist</a:t>
            </a:r>
          </a:p>
          <a:p>
            <a:endParaRPr lang="en-US" dirty="0"/>
          </a:p>
          <a:p>
            <a:r>
              <a:rPr lang="en-US" dirty="0"/>
              <a:t>Alternative Hypothesis; The alternative hypothesis is then simply the case that an effect or relationship between variables does exist, if we have enough evidence we can reject the null hypothesis and accept the alternative hypothesis</a:t>
            </a:r>
          </a:p>
          <a:p>
            <a:endParaRPr lang="en-US" dirty="0"/>
          </a:p>
          <a:p>
            <a:r>
              <a:rPr lang="en-US" dirty="0"/>
              <a:t>For us this means that an outlier exists</a:t>
            </a:r>
          </a:p>
          <a:p>
            <a:endParaRPr lang="en-US" dirty="0"/>
          </a:p>
          <a:p>
            <a:r>
              <a:rPr lang="en-US" dirty="0"/>
              <a:t>Test Statistic; The test statistic summarizes your observed data into a single number, in short it is generally calculated as the pattern in your data (i.e. correlation) divided by the variance in your data (i.e. standard variation), and is used to determine how likely an observed result would be if the null hypothesis were true</a:t>
            </a:r>
          </a:p>
        </p:txBody>
      </p:sp>
    </p:spTree>
    <p:extLst>
      <p:ext uri="{BB962C8B-B14F-4D97-AF65-F5344CB8AC3E}">
        <p14:creationId xmlns:p14="http://schemas.microsoft.com/office/powerpoint/2010/main" val="1239459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dirty="0"/>
              <a:t>Significance level; Basically a threshold that t must surpass in order to be considered statistically significant and you can reject the null hypothesis</a:t>
            </a:r>
          </a:p>
          <a:p>
            <a:endParaRPr lang="en-US" dirty="0"/>
          </a:p>
          <a:p>
            <a:r>
              <a:rPr lang="en-US" dirty="0"/>
              <a:t>Critical Region; essentially a set of values for the test statistic that would lead to rejecting the null hypothesis </a:t>
            </a:r>
          </a:p>
          <a:p>
            <a:endParaRPr lang="en-US" dirty="0"/>
          </a:p>
          <a:p>
            <a:r>
              <a:rPr lang="en-US" dirty="0"/>
              <a:t>Finally, Hypothesis Testing itself; Hypothesis testing refers to the actual steps we must go through to accept or reject these hypotheses mentioned above </a:t>
            </a:r>
          </a:p>
        </p:txBody>
      </p:sp>
    </p:spTree>
    <p:extLst>
      <p:ext uri="{BB962C8B-B14F-4D97-AF65-F5344CB8AC3E}">
        <p14:creationId xmlns:p14="http://schemas.microsoft.com/office/powerpoint/2010/main" val="1360948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dirty="0"/>
              <a:t>These are the formal steps that typically make up the process of hypothesis testing</a:t>
            </a:r>
          </a:p>
          <a:p>
            <a:endParaRPr lang="en-US" dirty="0"/>
          </a:p>
          <a:p>
            <a:r>
              <a:rPr lang="en-US" dirty="0"/>
              <a:t>First we must formulate the null and alternative hypotheses, remember these are what we are attempting to prove or disprove, the null hypothesis of no relationship is assumed until enough evidence for the alternative hypothesis exists</a:t>
            </a:r>
          </a:p>
          <a:p>
            <a:endParaRPr lang="en-US" dirty="0"/>
          </a:p>
          <a:p>
            <a:r>
              <a:rPr lang="en-US" dirty="0"/>
              <a:t>Secondly, we must determine which test best suites our problem domain furthermore, differing test statistics exist to test different properties of a population we must determine which of these is relevant to us</a:t>
            </a:r>
          </a:p>
          <a:p>
            <a:endParaRPr lang="en-US" dirty="0"/>
          </a:p>
          <a:p>
            <a:r>
              <a:rPr lang="en-US" dirty="0"/>
              <a:t>Thirdly, we choose a significance level alpha, standard alpha value is 0.05, in order to deviate from that value you will typically need a good reason, keep in mind significance level and required evidence are inverse of each other, that is if you raise the significance level you will require less evidence to reject the null hypothesis and your test will be more sensitive to differences, however it will be more susceptible to false negatives (Frost, 2022b), another way to look at it is for an alpha value of 0.05 your confidence level is 95% that your results are significant</a:t>
            </a:r>
          </a:p>
          <a:p>
            <a:r>
              <a:rPr lang="en-US" dirty="0"/>
              <a:t> </a:t>
            </a:r>
          </a:p>
          <a:p>
            <a:r>
              <a:rPr lang="en-US" dirty="0"/>
              <a:t>Fourth we determine a critical region for the test statistic, this is done using alpha</a:t>
            </a:r>
          </a:p>
          <a:p>
            <a:endParaRPr lang="en-US" dirty="0"/>
          </a:p>
          <a:p>
            <a:r>
              <a:rPr lang="en-US" dirty="0"/>
              <a:t>Next, using the current data compute the observed value of the test statistic this is denoted t </a:t>
            </a:r>
            <a:r>
              <a:rPr lang="en-US" dirty="0" err="1"/>
              <a:t>obs</a:t>
            </a:r>
            <a:endParaRPr lang="en-US" dirty="0"/>
          </a:p>
          <a:p>
            <a:endParaRPr lang="en-US" dirty="0"/>
          </a:p>
          <a:p>
            <a:r>
              <a:rPr lang="en-US" dirty="0"/>
              <a:t>If t </a:t>
            </a:r>
            <a:r>
              <a:rPr lang="en-US" dirty="0" err="1"/>
              <a:t>obs</a:t>
            </a:r>
            <a:r>
              <a:rPr lang="en-US" dirty="0"/>
              <a:t> is within the critical region then we reject the null hypothesis in favor of the alternative hypothesis</a:t>
            </a:r>
          </a:p>
        </p:txBody>
      </p:sp>
    </p:spTree>
    <p:extLst>
      <p:ext uri="{BB962C8B-B14F-4D97-AF65-F5344CB8AC3E}">
        <p14:creationId xmlns:p14="http://schemas.microsoft.com/office/powerpoint/2010/main" val="4119620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dirty="0"/>
              <a:t>The following are a couple examples of formal hypothesis tests for detecting outliers</a:t>
            </a:r>
          </a:p>
        </p:txBody>
      </p:sp>
    </p:spTree>
    <p:extLst>
      <p:ext uri="{BB962C8B-B14F-4D97-AF65-F5344CB8AC3E}">
        <p14:creationId xmlns:p14="http://schemas.microsoft.com/office/powerpoint/2010/main" val="32361706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600201"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3403092" y="69574"/>
            <a:ext cx="5385816" cy="3139970"/>
          </a:xfrm>
        </p:spPr>
        <p:txBody>
          <a:bodyPr tIns="0" anchor="b" anchorCtr="0">
            <a:noAutofit/>
          </a:bodyPr>
          <a:lstStyle>
            <a:lvl1pPr algn="ctr">
              <a:defRPr sz="4400"/>
            </a:lvl1pPr>
          </a:lstStyle>
          <a:p>
            <a:r>
              <a:rPr lang="en-US" dirty="0"/>
              <a:t>Click to add title</a:t>
            </a:r>
          </a:p>
        </p:txBody>
      </p:sp>
      <p:sp>
        <p:nvSpPr>
          <p:cNvPr id="3" name="Subtitle 2"/>
          <p:cNvSpPr>
            <a:spLocks noGrp="1"/>
          </p:cNvSpPr>
          <p:nvPr>
            <p:ph type="subTitle" idx="1" hasCustomPrompt="1"/>
          </p:nvPr>
        </p:nvSpPr>
        <p:spPr>
          <a:xfrm>
            <a:off x="4349496" y="3255267"/>
            <a:ext cx="3493008" cy="1644724"/>
          </a:xfrm>
        </p:spPr>
        <p:txBody>
          <a:bodyPr lIns="0" tIns="0" rIns="0" bIns="0" anchor="ctr" anchorCtr="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hasCustomPrompt="1"/>
          </p:nvPr>
        </p:nvSpPr>
        <p:spPr>
          <a:xfrm>
            <a:off x="758952" y="701702"/>
            <a:ext cx="10671048" cy="1444351"/>
          </a:xfrm>
        </p:spPr>
        <p:txBody>
          <a:bodyPr>
            <a:noAutofit/>
          </a:bodyPr>
          <a:lstStyle>
            <a:lvl1pPr>
              <a:lnSpc>
                <a:spcPct val="100000"/>
              </a:lnSpc>
              <a:defRPr/>
            </a:lvl1pPr>
          </a:lstStyle>
          <a:p>
            <a:r>
              <a:rPr lang="en-US" dirty="0"/>
              <a:t>Click to add title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7" name="Oval 6">
            <a:extLst>
              <a:ext uri="{FF2B5EF4-FFF2-40B4-BE49-F238E27FC236}">
                <a16:creationId xmlns:a16="http://schemas.microsoft.com/office/drawing/2014/main" id="{5C32B254-F115-AAF3-09C2-B631F5CDC4C7}"/>
              </a:ext>
              <a:ext uri="{C183D7F6-B498-43B3-948B-1728B52AA6E4}">
                <adec:decorative xmlns:adec="http://schemas.microsoft.com/office/drawing/2017/decorative" val="1"/>
              </a:ext>
            </a:extLst>
          </p:cNvPr>
          <p:cNvSpPr>
            <a:spLocks noChangeAspect="1"/>
          </p:cNvSpPr>
          <p:nvPr userDrawn="1"/>
        </p:nvSpPr>
        <p:spPr>
          <a:xfrm>
            <a:off x="1329989" y="2370268"/>
            <a:ext cx="722376" cy="722376"/>
          </a:xfrm>
          <a:prstGeom prst="ellipse">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hasCustomPrompt="1"/>
          </p:nvPr>
        </p:nvSpPr>
        <p:spPr>
          <a:xfrm>
            <a:off x="1339134" y="2379412"/>
            <a:ext cx="704088" cy="704088"/>
          </a:xfrm>
          <a:prstGeom prst="ellipse">
            <a:avLst/>
          </a:prstGeom>
          <a:solidFill>
            <a:schemeClr val="accent1"/>
          </a:solidFill>
        </p:spPr>
        <p:txBody>
          <a:bodyPr lIns="0" tIns="0" rIns="0" bIns="0" anchor="t" anchorCtr="0">
            <a:noAutofit/>
          </a:bodyPr>
          <a:lstStyle>
            <a:lvl1pPr marL="0" indent="0" algn="ctr">
              <a:lnSpc>
                <a:spcPct val="80000"/>
              </a:lnSpc>
              <a:spcBef>
                <a:spcPts val="0"/>
              </a:spcBef>
              <a:buNone/>
              <a:defRPr sz="900"/>
            </a:lvl1pPr>
          </a:lstStyle>
          <a:p>
            <a:pPr lvl="0"/>
            <a:r>
              <a:rPr lang="en-US" dirty="0"/>
              <a:t>Picture</a:t>
            </a:r>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hasCustomPrompt="1"/>
          </p:nvPr>
        </p:nvSpPr>
        <p:spPr>
          <a:xfrm>
            <a:off x="685338" y="2758440"/>
            <a:ext cx="2011680" cy="2826771"/>
          </a:xfrm>
          <a:custGeom>
            <a:avLst/>
            <a:gdLst>
              <a:gd name="connsiteX0" fmla="*/ 0 w 2011680"/>
              <a:gd name="connsiteY0" fmla="*/ 0 h 2825173"/>
              <a:gd name="connsiteX1" fmla="*/ 2011680 w 2011680"/>
              <a:gd name="connsiteY1" fmla="*/ 0 h 2825173"/>
              <a:gd name="connsiteX2" fmla="*/ 2011680 w 2011680"/>
              <a:gd name="connsiteY2" fmla="*/ 2825173 h 2825173"/>
              <a:gd name="connsiteX3" fmla="*/ 0 w 2011680"/>
              <a:gd name="connsiteY3" fmla="*/ 2825173 h 2825173"/>
              <a:gd name="connsiteX4" fmla="*/ 0 w 2011680"/>
              <a:gd name="connsiteY4" fmla="*/ 0 h 2825173"/>
              <a:gd name="connsiteX0" fmla="*/ 0 w 2011680"/>
              <a:gd name="connsiteY0" fmla="*/ 1598 h 2826771"/>
              <a:gd name="connsiteX1" fmla="*/ 646257 w 2011680"/>
              <a:gd name="connsiteY1" fmla="*/ 0 h 2826771"/>
              <a:gd name="connsiteX2" fmla="*/ 2011680 w 2011680"/>
              <a:gd name="connsiteY2" fmla="*/ 1598 h 2826771"/>
              <a:gd name="connsiteX3" fmla="*/ 2011680 w 2011680"/>
              <a:gd name="connsiteY3" fmla="*/ 2826771 h 2826771"/>
              <a:gd name="connsiteX4" fmla="*/ 0 w 2011680"/>
              <a:gd name="connsiteY4" fmla="*/ 2826771 h 2826771"/>
              <a:gd name="connsiteX5" fmla="*/ 0 w 2011680"/>
              <a:gd name="connsiteY5" fmla="*/ 1598 h 2826771"/>
              <a:gd name="connsiteX0" fmla="*/ 0 w 2011680"/>
              <a:gd name="connsiteY0" fmla="*/ 1598 h 2826771"/>
              <a:gd name="connsiteX1" fmla="*/ 646257 w 2011680"/>
              <a:gd name="connsiteY1" fmla="*/ 0 h 2826771"/>
              <a:gd name="connsiteX2" fmla="*/ 1358727 w 2011680"/>
              <a:gd name="connsiteY2" fmla="*/ 0 h 2826771"/>
              <a:gd name="connsiteX3" fmla="*/ 2011680 w 2011680"/>
              <a:gd name="connsiteY3" fmla="*/ 1598 h 2826771"/>
              <a:gd name="connsiteX4" fmla="*/ 2011680 w 2011680"/>
              <a:gd name="connsiteY4" fmla="*/ 2826771 h 2826771"/>
              <a:gd name="connsiteX5" fmla="*/ 0 w 2011680"/>
              <a:gd name="connsiteY5" fmla="*/ 2826771 h 2826771"/>
              <a:gd name="connsiteX6" fmla="*/ 0 w 2011680"/>
              <a:gd name="connsiteY6" fmla="*/ 1598 h 2826771"/>
              <a:gd name="connsiteX0" fmla="*/ 0 w 2011680"/>
              <a:gd name="connsiteY0" fmla="*/ 1598 h 2826771"/>
              <a:gd name="connsiteX1" fmla="*/ 646257 w 2011680"/>
              <a:gd name="connsiteY1" fmla="*/ 0 h 2826771"/>
              <a:gd name="connsiteX2" fmla="*/ 1010112 w 2011680"/>
              <a:gd name="connsiteY2" fmla="*/ 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680" h="2826771">
                <a:moveTo>
                  <a:pt x="0" y="1598"/>
                </a:moveTo>
                <a:lnTo>
                  <a:pt x="646257" y="0"/>
                </a:lnTo>
                <a:cubicBezTo>
                  <a:pt x="699597" y="218440"/>
                  <a:pt x="783417" y="292100"/>
                  <a:pt x="1012017" y="335280"/>
                </a:cubicBezTo>
                <a:cubicBezTo>
                  <a:pt x="1289512" y="299720"/>
                  <a:pt x="1340312" y="106045"/>
                  <a:pt x="1358727" y="0"/>
                </a:cubicBezTo>
                <a:lnTo>
                  <a:pt x="2011680" y="1598"/>
                </a:lnTo>
                <a:lnTo>
                  <a:pt x="2011680" y="2826771"/>
                </a:lnTo>
                <a:lnTo>
                  <a:pt x="0" y="2826771"/>
                </a:lnTo>
                <a:lnTo>
                  <a:pt x="0" y="1598"/>
                </a:lnTo>
                <a:close/>
              </a:path>
            </a:pathLst>
          </a:custGeom>
          <a:noFill/>
          <a:ln w="12700">
            <a:solidFill>
              <a:schemeClr val="accent1"/>
            </a:solidFill>
          </a:ln>
        </p:spPr>
        <p:txBody>
          <a:bodyPr tIns="685800" anchor="t">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16" name="Rectangle 15">
            <a:extLst>
              <a:ext uri="{FF2B5EF4-FFF2-40B4-BE49-F238E27FC236}">
                <a16:creationId xmlns:a16="http://schemas.microsoft.com/office/drawing/2014/main" id="{B950ED98-B5D1-206C-403F-FA954F9D2CFF}"/>
              </a:ext>
              <a:ext uri="{C183D7F6-B498-43B3-948B-1728B52AA6E4}">
                <adec:decorative xmlns:adec="http://schemas.microsoft.com/office/drawing/2017/decorative" val="1"/>
              </a:ext>
            </a:extLst>
          </p:cNvPr>
          <p:cNvSpPr/>
          <p:nvPr userDrawn="1"/>
        </p:nvSpPr>
        <p:spPr>
          <a:xfrm>
            <a:off x="685338" y="4064834"/>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hasCustomPrompt="1"/>
          </p:nvPr>
        </p:nvSpPr>
        <p:spPr>
          <a:xfrm>
            <a:off x="731058" y="4156758"/>
            <a:ext cx="1920240" cy="1371600"/>
          </a:xfrm>
          <a:noFill/>
          <a:ln>
            <a:noFill/>
          </a:ln>
        </p:spPr>
        <p:txBody>
          <a:bodyPr lIns="91440" rIns="91440" anchor="ctr">
            <a:normAutofit/>
          </a:bodyPr>
          <a:lstStyle>
            <a:lvl1pPr marL="0" indent="0" algn="ctr">
              <a:spcBef>
                <a:spcPts val="0"/>
              </a:spcBef>
              <a:buNone/>
              <a:defRPr sz="1500"/>
            </a:lvl1pPr>
          </a:lstStyle>
          <a:p>
            <a:pPr lvl="0"/>
            <a:r>
              <a:rPr lang="en-US" dirty="0"/>
              <a:t>Click to add text</a:t>
            </a:r>
          </a:p>
        </p:txBody>
      </p:sp>
      <p:sp>
        <p:nvSpPr>
          <p:cNvPr id="8" name="Oval 7">
            <a:extLst>
              <a:ext uri="{FF2B5EF4-FFF2-40B4-BE49-F238E27FC236}">
                <a16:creationId xmlns:a16="http://schemas.microsoft.com/office/drawing/2014/main" id="{B2485599-A799-0E8C-D368-451B9DE022B2}"/>
              </a:ext>
              <a:ext uri="{C183D7F6-B498-43B3-948B-1728B52AA6E4}">
                <adec:decorative xmlns:adec="http://schemas.microsoft.com/office/drawing/2017/decorative" val="1"/>
              </a:ext>
            </a:extLst>
          </p:cNvPr>
          <p:cNvSpPr>
            <a:spLocks noChangeAspect="1"/>
          </p:cNvSpPr>
          <p:nvPr userDrawn="1"/>
        </p:nvSpPr>
        <p:spPr>
          <a:xfrm>
            <a:off x="3545563" y="2373190"/>
            <a:ext cx="722376" cy="722376"/>
          </a:xfrm>
          <a:prstGeom prst="ellipse">
            <a:avLst/>
          </a:prstGeom>
          <a:noFill/>
          <a:ln w="254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hasCustomPrompt="1"/>
          </p:nvPr>
        </p:nvSpPr>
        <p:spPr>
          <a:xfrm>
            <a:off x="3554707" y="2379412"/>
            <a:ext cx="704088" cy="704088"/>
          </a:xfrm>
          <a:prstGeom prst="ellipse">
            <a:avLst/>
          </a:prstGeom>
          <a:solidFill>
            <a:schemeClr val="accent3"/>
          </a:solidFill>
        </p:spPr>
        <p:txBody>
          <a:bodyPr lIns="0" tIns="0" rIns="0" bIns="0" anchor="t" anchorCtr="0">
            <a:noAutofit/>
          </a:bodyPr>
          <a:lstStyle>
            <a:lvl1pPr marL="0" indent="0" algn="ctr">
              <a:lnSpc>
                <a:spcPct val="80000"/>
              </a:lnSpc>
              <a:spcBef>
                <a:spcPts val="0"/>
              </a:spcBef>
              <a:buNone/>
              <a:defRPr sz="900"/>
            </a:lvl1pPr>
          </a:lstStyle>
          <a:p>
            <a:pPr lvl="0"/>
            <a:r>
              <a:rPr lang="en-US" dirty="0"/>
              <a:t>Picture</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hasCustomPrompt="1"/>
          </p:nvPr>
        </p:nvSpPr>
        <p:spPr>
          <a:xfrm>
            <a:off x="2900910" y="2756536"/>
            <a:ext cx="2011680" cy="2828676"/>
          </a:xfrm>
          <a:custGeom>
            <a:avLst/>
            <a:gdLst>
              <a:gd name="connsiteX0" fmla="*/ 0 w 2011680"/>
              <a:gd name="connsiteY0" fmla="*/ 0 h 2825173"/>
              <a:gd name="connsiteX1" fmla="*/ 2011680 w 2011680"/>
              <a:gd name="connsiteY1" fmla="*/ 0 h 2825173"/>
              <a:gd name="connsiteX2" fmla="*/ 2011680 w 2011680"/>
              <a:gd name="connsiteY2" fmla="*/ 2825173 h 2825173"/>
              <a:gd name="connsiteX3" fmla="*/ 0 w 2011680"/>
              <a:gd name="connsiteY3" fmla="*/ 2825173 h 2825173"/>
              <a:gd name="connsiteX4" fmla="*/ 0 w 2011680"/>
              <a:gd name="connsiteY4" fmla="*/ 0 h 2825173"/>
              <a:gd name="connsiteX0" fmla="*/ 0 w 2011680"/>
              <a:gd name="connsiteY0" fmla="*/ 4646 h 2829819"/>
              <a:gd name="connsiteX1" fmla="*/ 994434 w 2011680"/>
              <a:gd name="connsiteY1" fmla="*/ 0 h 2829819"/>
              <a:gd name="connsiteX2" fmla="*/ 2011680 w 2011680"/>
              <a:gd name="connsiteY2" fmla="*/ 4646 h 2829819"/>
              <a:gd name="connsiteX3" fmla="*/ 2011680 w 2011680"/>
              <a:gd name="connsiteY3" fmla="*/ 2829819 h 2829819"/>
              <a:gd name="connsiteX4" fmla="*/ 0 w 2011680"/>
              <a:gd name="connsiteY4" fmla="*/ 2829819 h 2829819"/>
              <a:gd name="connsiteX5" fmla="*/ 0 w 2011680"/>
              <a:gd name="connsiteY5" fmla="*/ 4646 h 2829819"/>
              <a:gd name="connsiteX0" fmla="*/ 0 w 2011680"/>
              <a:gd name="connsiteY0" fmla="*/ 4646 h 2829819"/>
              <a:gd name="connsiteX1" fmla="*/ 994434 w 2011680"/>
              <a:gd name="connsiteY1" fmla="*/ 0 h 2829819"/>
              <a:gd name="connsiteX2" fmla="*/ 2011680 w 2011680"/>
              <a:gd name="connsiteY2" fmla="*/ 4646 h 2829819"/>
              <a:gd name="connsiteX3" fmla="*/ 2011680 w 2011680"/>
              <a:gd name="connsiteY3" fmla="*/ 2829819 h 2829819"/>
              <a:gd name="connsiteX4" fmla="*/ 0 w 2011680"/>
              <a:gd name="connsiteY4" fmla="*/ 2829819 h 2829819"/>
              <a:gd name="connsiteX5" fmla="*/ 0 w 2011680"/>
              <a:gd name="connsiteY5" fmla="*/ 4646 h 2829819"/>
              <a:gd name="connsiteX0" fmla="*/ 0 w 2011680"/>
              <a:gd name="connsiteY0" fmla="*/ 4646 h 2829819"/>
              <a:gd name="connsiteX1" fmla="*/ 994434 w 2011680"/>
              <a:gd name="connsiteY1" fmla="*/ 0 h 2829819"/>
              <a:gd name="connsiteX2" fmla="*/ 2011680 w 2011680"/>
              <a:gd name="connsiteY2" fmla="*/ 4646 h 2829819"/>
              <a:gd name="connsiteX3" fmla="*/ 2011680 w 2011680"/>
              <a:gd name="connsiteY3" fmla="*/ 2829819 h 2829819"/>
              <a:gd name="connsiteX4" fmla="*/ 0 w 2011680"/>
              <a:gd name="connsiteY4" fmla="*/ 2829819 h 2829819"/>
              <a:gd name="connsiteX5" fmla="*/ 0 w 2011680"/>
              <a:gd name="connsiteY5" fmla="*/ 4646 h 2829819"/>
              <a:gd name="connsiteX0" fmla="*/ 0 w 2011680"/>
              <a:gd name="connsiteY0" fmla="*/ 4646 h 2829819"/>
              <a:gd name="connsiteX1" fmla="*/ 994434 w 2011680"/>
              <a:gd name="connsiteY1" fmla="*/ 0 h 2829819"/>
              <a:gd name="connsiteX2" fmla="*/ 1362480 w 2011680"/>
              <a:gd name="connsiteY2" fmla="*/ 3048 h 2829819"/>
              <a:gd name="connsiteX3" fmla="*/ 2011680 w 2011680"/>
              <a:gd name="connsiteY3" fmla="*/ 4646 h 2829819"/>
              <a:gd name="connsiteX4" fmla="*/ 2011680 w 2011680"/>
              <a:gd name="connsiteY4" fmla="*/ 2829819 h 2829819"/>
              <a:gd name="connsiteX5" fmla="*/ 0 w 2011680"/>
              <a:gd name="connsiteY5" fmla="*/ 2829819 h 2829819"/>
              <a:gd name="connsiteX6" fmla="*/ 0 w 2011680"/>
              <a:gd name="connsiteY6" fmla="*/ 4646 h 2829819"/>
              <a:gd name="connsiteX0" fmla="*/ 0 w 2011680"/>
              <a:gd name="connsiteY0" fmla="*/ 4646 h 2829819"/>
              <a:gd name="connsiteX1" fmla="*/ 651915 w 2011680"/>
              <a:gd name="connsiteY1" fmla="*/ 1143 h 2829819"/>
              <a:gd name="connsiteX2" fmla="*/ 994434 w 2011680"/>
              <a:gd name="connsiteY2" fmla="*/ 0 h 2829819"/>
              <a:gd name="connsiteX3" fmla="*/ 1362480 w 2011680"/>
              <a:gd name="connsiteY3" fmla="*/ 3048 h 2829819"/>
              <a:gd name="connsiteX4" fmla="*/ 2011680 w 2011680"/>
              <a:gd name="connsiteY4" fmla="*/ 4646 h 2829819"/>
              <a:gd name="connsiteX5" fmla="*/ 2011680 w 2011680"/>
              <a:gd name="connsiteY5" fmla="*/ 2829819 h 2829819"/>
              <a:gd name="connsiteX6" fmla="*/ 0 w 2011680"/>
              <a:gd name="connsiteY6" fmla="*/ 2829819 h 2829819"/>
              <a:gd name="connsiteX7" fmla="*/ 0 w 2011680"/>
              <a:gd name="connsiteY7" fmla="*/ 4646 h 2829819"/>
              <a:gd name="connsiteX0" fmla="*/ 0 w 2011680"/>
              <a:gd name="connsiteY0" fmla="*/ 3503 h 2828676"/>
              <a:gd name="connsiteX1" fmla="*/ 651915 w 2011680"/>
              <a:gd name="connsiteY1" fmla="*/ 0 h 2828676"/>
              <a:gd name="connsiteX2" fmla="*/ 1005864 w 2011680"/>
              <a:gd name="connsiteY2" fmla="*/ 336042 h 2828676"/>
              <a:gd name="connsiteX3" fmla="*/ 1362480 w 2011680"/>
              <a:gd name="connsiteY3" fmla="*/ 1905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51915 w 2011680"/>
              <a:gd name="connsiteY1" fmla="*/ 0 h 2828676"/>
              <a:gd name="connsiteX2" fmla="*/ 1005864 w 2011680"/>
              <a:gd name="connsiteY2" fmla="*/ 336042 h 2828676"/>
              <a:gd name="connsiteX3" fmla="*/ 1362480 w 2011680"/>
              <a:gd name="connsiteY3" fmla="*/ 1905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51915 w 2011680"/>
              <a:gd name="connsiteY1" fmla="*/ 0 h 2828676"/>
              <a:gd name="connsiteX2" fmla="*/ 1005864 w 2011680"/>
              <a:gd name="connsiteY2" fmla="*/ 336042 h 2828676"/>
              <a:gd name="connsiteX3" fmla="*/ 1362480 w 2011680"/>
              <a:gd name="connsiteY3" fmla="*/ 1905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51915 w 2011680"/>
              <a:gd name="connsiteY1" fmla="*/ 0 h 2828676"/>
              <a:gd name="connsiteX2" fmla="*/ 1005864 w 2011680"/>
              <a:gd name="connsiteY2" fmla="*/ 336042 h 2828676"/>
              <a:gd name="connsiteX3" fmla="*/ 1362480 w 2011680"/>
              <a:gd name="connsiteY3" fmla="*/ 1905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51915 w 2011680"/>
              <a:gd name="connsiteY1" fmla="*/ 0 h 2828676"/>
              <a:gd name="connsiteX2" fmla="*/ 1005864 w 2011680"/>
              <a:gd name="connsiteY2" fmla="*/ 336042 h 2828676"/>
              <a:gd name="connsiteX3" fmla="*/ 1362480 w 2011680"/>
              <a:gd name="connsiteY3" fmla="*/ 1905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680" h="2828676">
                <a:moveTo>
                  <a:pt x="0" y="3503"/>
                </a:moveTo>
                <a:lnTo>
                  <a:pt x="651915" y="0"/>
                </a:lnTo>
                <a:cubicBezTo>
                  <a:pt x="665123" y="83439"/>
                  <a:pt x="720241" y="317373"/>
                  <a:pt x="1005864" y="336042"/>
                </a:cubicBezTo>
                <a:cubicBezTo>
                  <a:pt x="1248561" y="340868"/>
                  <a:pt x="1359813" y="80899"/>
                  <a:pt x="1362480" y="1905"/>
                </a:cubicBezTo>
                <a:lnTo>
                  <a:pt x="2011680" y="3503"/>
                </a:lnTo>
                <a:lnTo>
                  <a:pt x="2011680" y="2828676"/>
                </a:lnTo>
                <a:lnTo>
                  <a:pt x="0" y="2828676"/>
                </a:lnTo>
                <a:lnTo>
                  <a:pt x="0" y="3503"/>
                </a:lnTo>
                <a:close/>
              </a:path>
            </a:pathLst>
          </a:custGeom>
          <a:noFill/>
          <a:ln w="12700">
            <a:solidFill>
              <a:schemeClr val="accent3"/>
            </a:solidFill>
          </a:ln>
        </p:spPr>
        <p:txBody>
          <a:bodyPr tIns="685800" anchor="t">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18" name="Rectangle 17">
            <a:extLst>
              <a:ext uri="{FF2B5EF4-FFF2-40B4-BE49-F238E27FC236}">
                <a16:creationId xmlns:a16="http://schemas.microsoft.com/office/drawing/2014/main" id="{0E8643CE-01D9-3E5E-15F6-20689F775F15}"/>
              </a:ext>
              <a:ext uri="{C183D7F6-B498-43B3-948B-1728B52AA6E4}">
                <adec:decorative xmlns:adec="http://schemas.microsoft.com/office/drawing/2017/decorative" val="1"/>
              </a:ext>
            </a:extLst>
          </p:cNvPr>
          <p:cNvSpPr/>
          <p:nvPr userDrawn="1"/>
        </p:nvSpPr>
        <p:spPr>
          <a:xfrm>
            <a:off x="2900911" y="4064834"/>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hasCustomPrompt="1"/>
          </p:nvPr>
        </p:nvSpPr>
        <p:spPr>
          <a:xfrm>
            <a:off x="2946630" y="4156758"/>
            <a:ext cx="1920240" cy="1371600"/>
          </a:xfrm>
          <a:noFill/>
          <a:ln>
            <a:noFill/>
          </a:ln>
        </p:spPr>
        <p:txBody>
          <a:bodyPr lIns="91440" rIns="91440" anchor="ctr">
            <a:normAutofit/>
          </a:bodyPr>
          <a:lstStyle>
            <a:lvl1pPr marL="0" indent="0" algn="ctr">
              <a:spcBef>
                <a:spcPts val="0"/>
              </a:spcBef>
              <a:buNone/>
              <a:defRPr sz="1500"/>
            </a:lvl1pPr>
          </a:lstStyle>
          <a:p>
            <a:pPr lvl="0"/>
            <a:r>
              <a:rPr lang="en-US" dirty="0"/>
              <a:t>Click to add text</a:t>
            </a:r>
          </a:p>
        </p:txBody>
      </p:sp>
      <p:sp>
        <p:nvSpPr>
          <p:cNvPr id="9" name="Oval 8">
            <a:extLst>
              <a:ext uri="{FF2B5EF4-FFF2-40B4-BE49-F238E27FC236}">
                <a16:creationId xmlns:a16="http://schemas.microsoft.com/office/drawing/2014/main" id="{944D3449-0EF5-D439-CC36-5C761D35D494}"/>
              </a:ext>
              <a:ext uri="{C183D7F6-B498-43B3-948B-1728B52AA6E4}">
                <adec:decorative xmlns:adec="http://schemas.microsoft.com/office/drawing/2017/decorative" val="1"/>
              </a:ext>
            </a:extLst>
          </p:cNvPr>
          <p:cNvSpPr>
            <a:spLocks noChangeAspect="1"/>
          </p:cNvSpPr>
          <p:nvPr userDrawn="1"/>
        </p:nvSpPr>
        <p:spPr>
          <a:xfrm>
            <a:off x="5761135" y="2373190"/>
            <a:ext cx="722376" cy="722376"/>
          </a:xfrm>
          <a:prstGeom prst="ellipse">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hasCustomPrompt="1"/>
          </p:nvPr>
        </p:nvSpPr>
        <p:spPr>
          <a:xfrm>
            <a:off x="5770280" y="2379412"/>
            <a:ext cx="704088" cy="704088"/>
          </a:xfrm>
          <a:prstGeom prst="ellipse">
            <a:avLst/>
          </a:prstGeom>
          <a:solidFill>
            <a:schemeClr val="accent1"/>
          </a:solidFill>
        </p:spPr>
        <p:txBody>
          <a:bodyPr lIns="0" tIns="0" rIns="0" bIns="0" anchor="t" anchorCtr="0">
            <a:noAutofit/>
          </a:bodyPr>
          <a:lstStyle>
            <a:lvl1pPr marL="0" indent="0" algn="ctr">
              <a:lnSpc>
                <a:spcPct val="80000"/>
              </a:lnSpc>
              <a:spcBef>
                <a:spcPts val="0"/>
              </a:spcBef>
              <a:buNone/>
              <a:defRPr sz="900"/>
            </a:lvl1pPr>
          </a:lstStyle>
          <a:p>
            <a:pPr lvl="0"/>
            <a:r>
              <a:rPr lang="en-US" dirty="0"/>
              <a:t>Picture</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hasCustomPrompt="1"/>
          </p:nvPr>
        </p:nvSpPr>
        <p:spPr>
          <a:xfrm>
            <a:off x="5116484" y="2756535"/>
            <a:ext cx="2011680" cy="2828676"/>
          </a:xfrm>
          <a:custGeom>
            <a:avLst/>
            <a:gdLst>
              <a:gd name="connsiteX0" fmla="*/ 0 w 2011680"/>
              <a:gd name="connsiteY0" fmla="*/ 0 h 2825173"/>
              <a:gd name="connsiteX1" fmla="*/ 2011680 w 2011680"/>
              <a:gd name="connsiteY1" fmla="*/ 0 h 2825173"/>
              <a:gd name="connsiteX2" fmla="*/ 2011680 w 2011680"/>
              <a:gd name="connsiteY2" fmla="*/ 2825173 h 2825173"/>
              <a:gd name="connsiteX3" fmla="*/ 0 w 2011680"/>
              <a:gd name="connsiteY3" fmla="*/ 2825173 h 2825173"/>
              <a:gd name="connsiteX4" fmla="*/ 0 w 2011680"/>
              <a:gd name="connsiteY4" fmla="*/ 0 h 2825173"/>
              <a:gd name="connsiteX0" fmla="*/ 0 w 2011680"/>
              <a:gd name="connsiteY0" fmla="*/ 1598 h 2826771"/>
              <a:gd name="connsiteX1" fmla="*/ 649951 w 2011680"/>
              <a:gd name="connsiteY1" fmla="*/ 0 h 2826771"/>
              <a:gd name="connsiteX2" fmla="*/ 2011680 w 2011680"/>
              <a:gd name="connsiteY2" fmla="*/ 1598 h 2826771"/>
              <a:gd name="connsiteX3" fmla="*/ 2011680 w 2011680"/>
              <a:gd name="connsiteY3" fmla="*/ 2826771 h 2826771"/>
              <a:gd name="connsiteX4" fmla="*/ 0 w 2011680"/>
              <a:gd name="connsiteY4" fmla="*/ 2826771 h 2826771"/>
              <a:gd name="connsiteX5" fmla="*/ 0 w 2011680"/>
              <a:gd name="connsiteY5" fmla="*/ 1598 h 2826771"/>
              <a:gd name="connsiteX0" fmla="*/ 0 w 2011680"/>
              <a:gd name="connsiteY0" fmla="*/ 3503 h 2828676"/>
              <a:gd name="connsiteX1" fmla="*/ 649951 w 2011680"/>
              <a:gd name="connsiteY1" fmla="*/ 1905 h 2828676"/>
              <a:gd name="connsiteX2" fmla="*/ 1358611 w 2011680"/>
              <a:gd name="connsiteY2" fmla="*/ 0 h 2828676"/>
              <a:gd name="connsiteX3" fmla="*/ 2011680 w 2011680"/>
              <a:gd name="connsiteY3" fmla="*/ 3503 h 2828676"/>
              <a:gd name="connsiteX4" fmla="*/ 2011680 w 2011680"/>
              <a:gd name="connsiteY4" fmla="*/ 2828676 h 2828676"/>
              <a:gd name="connsiteX5" fmla="*/ 0 w 2011680"/>
              <a:gd name="connsiteY5" fmla="*/ 2828676 h 2828676"/>
              <a:gd name="connsiteX6" fmla="*/ 0 w 2011680"/>
              <a:gd name="connsiteY6" fmla="*/ 3503 h 2828676"/>
              <a:gd name="connsiteX0" fmla="*/ 0 w 2011680"/>
              <a:gd name="connsiteY0" fmla="*/ 3503 h 2828676"/>
              <a:gd name="connsiteX1" fmla="*/ 649951 w 2011680"/>
              <a:gd name="connsiteY1" fmla="*/ 1905 h 2828676"/>
              <a:gd name="connsiteX2" fmla="*/ 1006186 w 2011680"/>
              <a:gd name="connsiteY2" fmla="*/ 0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49951 w 2011680"/>
              <a:gd name="connsiteY1" fmla="*/ 1905 h 2828676"/>
              <a:gd name="connsiteX2" fmla="*/ 1009996 w 2011680"/>
              <a:gd name="connsiteY2" fmla="*/ 333375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49951 w 2011680"/>
              <a:gd name="connsiteY1" fmla="*/ 1905 h 2828676"/>
              <a:gd name="connsiteX2" fmla="*/ 1009996 w 2011680"/>
              <a:gd name="connsiteY2" fmla="*/ 333375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49951 w 2011680"/>
              <a:gd name="connsiteY1" fmla="*/ 1905 h 2828676"/>
              <a:gd name="connsiteX2" fmla="*/ 1009996 w 2011680"/>
              <a:gd name="connsiteY2" fmla="*/ 333375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49951 w 2011680"/>
              <a:gd name="connsiteY1" fmla="*/ 1905 h 2828676"/>
              <a:gd name="connsiteX2" fmla="*/ 1009996 w 2011680"/>
              <a:gd name="connsiteY2" fmla="*/ 333375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49951 w 2011680"/>
              <a:gd name="connsiteY1" fmla="*/ 1905 h 2828676"/>
              <a:gd name="connsiteX2" fmla="*/ 1009996 w 2011680"/>
              <a:gd name="connsiteY2" fmla="*/ 333375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680" h="2828676">
                <a:moveTo>
                  <a:pt x="0" y="3503"/>
                </a:moveTo>
                <a:lnTo>
                  <a:pt x="649951" y="1905"/>
                </a:lnTo>
                <a:cubicBezTo>
                  <a:pt x="676621" y="123825"/>
                  <a:pt x="743296" y="316230"/>
                  <a:pt x="1009996" y="333375"/>
                </a:cubicBezTo>
                <a:cubicBezTo>
                  <a:pt x="1261456" y="319405"/>
                  <a:pt x="1349086" y="114935"/>
                  <a:pt x="1358611" y="0"/>
                </a:cubicBezTo>
                <a:lnTo>
                  <a:pt x="2011680" y="3503"/>
                </a:lnTo>
                <a:lnTo>
                  <a:pt x="2011680" y="2828676"/>
                </a:lnTo>
                <a:lnTo>
                  <a:pt x="0" y="2828676"/>
                </a:lnTo>
                <a:lnTo>
                  <a:pt x="0" y="3503"/>
                </a:lnTo>
                <a:close/>
              </a:path>
            </a:pathLst>
          </a:custGeom>
          <a:noFill/>
          <a:ln w="12700">
            <a:solidFill>
              <a:schemeClr val="accent1"/>
            </a:solidFill>
          </a:ln>
        </p:spPr>
        <p:txBody>
          <a:bodyPr tIns="685800" anchor="t">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20" name="Rectangle 19">
            <a:extLst>
              <a:ext uri="{FF2B5EF4-FFF2-40B4-BE49-F238E27FC236}">
                <a16:creationId xmlns:a16="http://schemas.microsoft.com/office/drawing/2014/main" id="{5AF82DDD-EDEC-7D87-F43A-113C5E4A4FE7}"/>
              </a:ext>
              <a:ext uri="{C183D7F6-B498-43B3-948B-1728B52AA6E4}">
                <adec:decorative xmlns:adec="http://schemas.microsoft.com/office/drawing/2017/decorative" val="1"/>
              </a:ext>
            </a:extLst>
          </p:cNvPr>
          <p:cNvSpPr/>
          <p:nvPr userDrawn="1"/>
        </p:nvSpPr>
        <p:spPr>
          <a:xfrm>
            <a:off x="5116484" y="4064834"/>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hasCustomPrompt="1"/>
          </p:nvPr>
        </p:nvSpPr>
        <p:spPr>
          <a:xfrm>
            <a:off x="5162204" y="4156758"/>
            <a:ext cx="1920240" cy="1371600"/>
          </a:xfrm>
          <a:noFill/>
          <a:ln>
            <a:noFill/>
          </a:ln>
        </p:spPr>
        <p:txBody>
          <a:bodyPr lIns="91440" rIns="91440" anchor="ctr">
            <a:normAutofit/>
          </a:bodyPr>
          <a:lstStyle>
            <a:lvl1pPr marL="0" indent="0" algn="ctr">
              <a:spcBef>
                <a:spcPts val="0"/>
              </a:spcBef>
              <a:buNone/>
              <a:defRPr sz="1500"/>
            </a:lvl1pPr>
          </a:lstStyle>
          <a:p>
            <a:pPr lvl="0"/>
            <a:r>
              <a:rPr lang="en-US" dirty="0"/>
              <a:t>Click to add text</a:t>
            </a:r>
          </a:p>
        </p:txBody>
      </p:sp>
      <p:sp>
        <p:nvSpPr>
          <p:cNvPr id="10" name="Oval 9">
            <a:extLst>
              <a:ext uri="{FF2B5EF4-FFF2-40B4-BE49-F238E27FC236}">
                <a16:creationId xmlns:a16="http://schemas.microsoft.com/office/drawing/2014/main" id="{476F2D13-53B7-CE37-EA90-449A726B8A73}"/>
              </a:ext>
              <a:ext uri="{C183D7F6-B498-43B3-948B-1728B52AA6E4}">
                <adec:decorative xmlns:adec="http://schemas.microsoft.com/office/drawing/2017/decorative" val="1"/>
              </a:ext>
            </a:extLst>
          </p:cNvPr>
          <p:cNvSpPr>
            <a:spLocks noChangeAspect="1"/>
          </p:cNvSpPr>
          <p:nvPr userDrawn="1"/>
        </p:nvSpPr>
        <p:spPr>
          <a:xfrm>
            <a:off x="7976707" y="2373190"/>
            <a:ext cx="722376" cy="722376"/>
          </a:xfrm>
          <a:prstGeom prst="ellipse">
            <a:avLst/>
          </a:prstGeom>
          <a:noFill/>
          <a:ln w="254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hasCustomPrompt="1"/>
          </p:nvPr>
        </p:nvSpPr>
        <p:spPr>
          <a:xfrm>
            <a:off x="7985853" y="2379412"/>
            <a:ext cx="704088" cy="704088"/>
          </a:xfrm>
          <a:prstGeom prst="ellipse">
            <a:avLst/>
          </a:prstGeom>
          <a:solidFill>
            <a:schemeClr val="accent3"/>
          </a:solidFill>
        </p:spPr>
        <p:txBody>
          <a:bodyPr lIns="0" tIns="0" rIns="0" bIns="0" anchor="t" anchorCtr="0">
            <a:noAutofit/>
          </a:bodyPr>
          <a:lstStyle>
            <a:lvl1pPr marL="0" indent="0" algn="ctr">
              <a:lnSpc>
                <a:spcPct val="80000"/>
              </a:lnSpc>
              <a:spcBef>
                <a:spcPts val="0"/>
              </a:spcBef>
              <a:buNone/>
              <a:defRPr sz="900"/>
            </a:lvl1pPr>
          </a:lstStyle>
          <a:p>
            <a:pPr lvl="0"/>
            <a:r>
              <a:rPr lang="en-US" dirty="0"/>
              <a:t>Picture</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hasCustomPrompt="1"/>
          </p:nvPr>
        </p:nvSpPr>
        <p:spPr>
          <a:xfrm>
            <a:off x="7332057" y="2758440"/>
            <a:ext cx="2011680" cy="2826771"/>
          </a:xfrm>
          <a:custGeom>
            <a:avLst/>
            <a:gdLst>
              <a:gd name="connsiteX0" fmla="*/ 0 w 2011680"/>
              <a:gd name="connsiteY0" fmla="*/ 0 h 2825173"/>
              <a:gd name="connsiteX1" fmla="*/ 2011680 w 2011680"/>
              <a:gd name="connsiteY1" fmla="*/ 0 h 2825173"/>
              <a:gd name="connsiteX2" fmla="*/ 2011680 w 2011680"/>
              <a:gd name="connsiteY2" fmla="*/ 2825173 h 2825173"/>
              <a:gd name="connsiteX3" fmla="*/ 0 w 2011680"/>
              <a:gd name="connsiteY3" fmla="*/ 2825173 h 2825173"/>
              <a:gd name="connsiteX4" fmla="*/ 0 w 2011680"/>
              <a:gd name="connsiteY4" fmla="*/ 0 h 2825173"/>
              <a:gd name="connsiteX0" fmla="*/ 0 w 2011680"/>
              <a:gd name="connsiteY0" fmla="*/ 1598 h 2826771"/>
              <a:gd name="connsiteX1" fmla="*/ 651163 w 2011680"/>
              <a:gd name="connsiteY1" fmla="*/ 0 h 2826771"/>
              <a:gd name="connsiteX2" fmla="*/ 2011680 w 2011680"/>
              <a:gd name="connsiteY2" fmla="*/ 1598 h 2826771"/>
              <a:gd name="connsiteX3" fmla="*/ 2011680 w 2011680"/>
              <a:gd name="connsiteY3" fmla="*/ 2826771 h 2826771"/>
              <a:gd name="connsiteX4" fmla="*/ 0 w 2011680"/>
              <a:gd name="connsiteY4" fmla="*/ 2826771 h 2826771"/>
              <a:gd name="connsiteX5" fmla="*/ 0 w 2011680"/>
              <a:gd name="connsiteY5" fmla="*/ 1598 h 2826771"/>
              <a:gd name="connsiteX0" fmla="*/ 0 w 2011680"/>
              <a:gd name="connsiteY0" fmla="*/ 1598 h 2826771"/>
              <a:gd name="connsiteX1" fmla="*/ 651163 w 2011680"/>
              <a:gd name="connsiteY1" fmla="*/ 0 h 2826771"/>
              <a:gd name="connsiteX2" fmla="*/ 1357283 w 2011680"/>
              <a:gd name="connsiteY2" fmla="*/ 2540 h 2826771"/>
              <a:gd name="connsiteX3" fmla="*/ 2011680 w 2011680"/>
              <a:gd name="connsiteY3" fmla="*/ 1598 h 2826771"/>
              <a:gd name="connsiteX4" fmla="*/ 2011680 w 2011680"/>
              <a:gd name="connsiteY4" fmla="*/ 2826771 h 2826771"/>
              <a:gd name="connsiteX5" fmla="*/ 0 w 2011680"/>
              <a:gd name="connsiteY5" fmla="*/ 2826771 h 2826771"/>
              <a:gd name="connsiteX6" fmla="*/ 0 w 2011680"/>
              <a:gd name="connsiteY6"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680" h="2826771">
                <a:moveTo>
                  <a:pt x="0" y="1598"/>
                </a:moveTo>
                <a:lnTo>
                  <a:pt x="651163" y="0"/>
                </a:lnTo>
                <a:cubicBezTo>
                  <a:pt x="681643" y="210820"/>
                  <a:pt x="861983" y="330200"/>
                  <a:pt x="1014383" y="330200"/>
                </a:cubicBezTo>
                <a:cubicBezTo>
                  <a:pt x="1164243" y="312420"/>
                  <a:pt x="1331883" y="218440"/>
                  <a:pt x="1357283" y="2540"/>
                </a:cubicBezTo>
                <a:lnTo>
                  <a:pt x="2011680" y="1598"/>
                </a:lnTo>
                <a:lnTo>
                  <a:pt x="2011680" y="2826771"/>
                </a:lnTo>
                <a:lnTo>
                  <a:pt x="0" y="2826771"/>
                </a:lnTo>
                <a:lnTo>
                  <a:pt x="0" y="1598"/>
                </a:lnTo>
                <a:close/>
              </a:path>
            </a:pathLst>
          </a:custGeom>
          <a:noFill/>
          <a:ln w="12700">
            <a:solidFill>
              <a:schemeClr val="accent3"/>
            </a:solidFill>
          </a:ln>
        </p:spPr>
        <p:txBody>
          <a:bodyPr tIns="685800" anchor="t">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24" name="Rectangle 23">
            <a:extLst>
              <a:ext uri="{FF2B5EF4-FFF2-40B4-BE49-F238E27FC236}">
                <a16:creationId xmlns:a16="http://schemas.microsoft.com/office/drawing/2014/main" id="{DC0053FE-E44A-CA97-F782-67FC633E722E}"/>
              </a:ext>
              <a:ext uri="{C183D7F6-B498-43B3-948B-1728B52AA6E4}">
                <adec:decorative xmlns:adec="http://schemas.microsoft.com/office/drawing/2017/decorative" val="1"/>
              </a:ext>
            </a:extLst>
          </p:cNvPr>
          <p:cNvSpPr/>
          <p:nvPr userDrawn="1"/>
        </p:nvSpPr>
        <p:spPr>
          <a:xfrm>
            <a:off x="7332057" y="4064834"/>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hasCustomPrompt="1"/>
          </p:nvPr>
        </p:nvSpPr>
        <p:spPr>
          <a:xfrm>
            <a:off x="7377777" y="4156758"/>
            <a:ext cx="1920240" cy="1371600"/>
          </a:xfrm>
          <a:noFill/>
          <a:ln>
            <a:noFill/>
          </a:ln>
        </p:spPr>
        <p:txBody>
          <a:bodyPr lIns="91440" rIns="91440" anchor="ctr">
            <a:normAutofit/>
          </a:bodyPr>
          <a:lstStyle>
            <a:lvl1pPr marL="0" indent="0" algn="ctr">
              <a:spcBef>
                <a:spcPts val="0"/>
              </a:spcBef>
              <a:buNone/>
              <a:defRPr sz="1500"/>
            </a:lvl1pPr>
          </a:lstStyle>
          <a:p>
            <a:pPr lvl="0"/>
            <a:r>
              <a:rPr lang="en-US" dirty="0"/>
              <a:t>Click to add text</a:t>
            </a:r>
          </a:p>
        </p:txBody>
      </p:sp>
      <p:sp>
        <p:nvSpPr>
          <p:cNvPr id="11" name="Oval 10">
            <a:extLst>
              <a:ext uri="{FF2B5EF4-FFF2-40B4-BE49-F238E27FC236}">
                <a16:creationId xmlns:a16="http://schemas.microsoft.com/office/drawing/2014/main" id="{0288DB6F-1A86-5713-2420-7554D75CB811}"/>
              </a:ext>
              <a:ext uri="{C183D7F6-B498-43B3-948B-1728B52AA6E4}">
                <adec:decorative xmlns:adec="http://schemas.microsoft.com/office/drawing/2017/decorative" val="1"/>
              </a:ext>
            </a:extLst>
          </p:cNvPr>
          <p:cNvSpPr>
            <a:spLocks noChangeAspect="1"/>
          </p:cNvSpPr>
          <p:nvPr userDrawn="1"/>
        </p:nvSpPr>
        <p:spPr>
          <a:xfrm>
            <a:off x="10190018" y="2373190"/>
            <a:ext cx="722376" cy="722376"/>
          </a:xfrm>
          <a:prstGeom prst="ellipse">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hasCustomPrompt="1"/>
          </p:nvPr>
        </p:nvSpPr>
        <p:spPr>
          <a:xfrm>
            <a:off x="10201425" y="2379412"/>
            <a:ext cx="704088" cy="704088"/>
          </a:xfrm>
          <a:prstGeom prst="ellipse">
            <a:avLst/>
          </a:prstGeom>
          <a:solidFill>
            <a:schemeClr val="accent1"/>
          </a:solidFill>
        </p:spPr>
        <p:txBody>
          <a:bodyPr lIns="0" tIns="0" rIns="0" bIns="0" anchor="t" anchorCtr="0">
            <a:noAutofit/>
          </a:bodyPr>
          <a:lstStyle>
            <a:lvl1pPr marL="0" indent="0" algn="ctr">
              <a:lnSpc>
                <a:spcPct val="80000"/>
              </a:lnSpc>
              <a:spcBef>
                <a:spcPts val="0"/>
              </a:spcBef>
              <a:buNone/>
              <a:defRPr sz="900"/>
            </a:lvl1pPr>
          </a:lstStyle>
          <a:p>
            <a:pPr lvl="0"/>
            <a:r>
              <a:rPr lang="en-US" dirty="0"/>
              <a:t>Picture</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hasCustomPrompt="1"/>
          </p:nvPr>
        </p:nvSpPr>
        <p:spPr>
          <a:xfrm>
            <a:off x="9547629" y="2758440"/>
            <a:ext cx="2011680" cy="2826771"/>
          </a:xfrm>
          <a:custGeom>
            <a:avLst/>
            <a:gdLst>
              <a:gd name="connsiteX0" fmla="*/ 0 w 2011680"/>
              <a:gd name="connsiteY0" fmla="*/ 0 h 2825173"/>
              <a:gd name="connsiteX1" fmla="*/ 2011680 w 2011680"/>
              <a:gd name="connsiteY1" fmla="*/ 0 h 2825173"/>
              <a:gd name="connsiteX2" fmla="*/ 2011680 w 2011680"/>
              <a:gd name="connsiteY2" fmla="*/ 2825173 h 2825173"/>
              <a:gd name="connsiteX3" fmla="*/ 0 w 2011680"/>
              <a:gd name="connsiteY3" fmla="*/ 2825173 h 2825173"/>
              <a:gd name="connsiteX4" fmla="*/ 0 w 2011680"/>
              <a:gd name="connsiteY4" fmla="*/ 0 h 2825173"/>
              <a:gd name="connsiteX0" fmla="*/ 0 w 2011680"/>
              <a:gd name="connsiteY0" fmla="*/ 0 h 2825173"/>
              <a:gd name="connsiteX1" fmla="*/ 655551 w 2011680"/>
              <a:gd name="connsiteY1" fmla="*/ 942 h 2825173"/>
              <a:gd name="connsiteX2" fmla="*/ 2011680 w 2011680"/>
              <a:gd name="connsiteY2" fmla="*/ 0 h 2825173"/>
              <a:gd name="connsiteX3" fmla="*/ 2011680 w 2011680"/>
              <a:gd name="connsiteY3" fmla="*/ 2825173 h 2825173"/>
              <a:gd name="connsiteX4" fmla="*/ 0 w 2011680"/>
              <a:gd name="connsiteY4" fmla="*/ 2825173 h 2825173"/>
              <a:gd name="connsiteX5" fmla="*/ 0 w 2011680"/>
              <a:gd name="connsiteY5" fmla="*/ 0 h 2825173"/>
              <a:gd name="connsiteX0" fmla="*/ 0 w 2011680"/>
              <a:gd name="connsiteY0" fmla="*/ 1598 h 2826771"/>
              <a:gd name="connsiteX1" fmla="*/ 655551 w 2011680"/>
              <a:gd name="connsiteY1" fmla="*/ 2540 h 2826771"/>
              <a:gd name="connsiteX2" fmla="*/ 1364211 w 2011680"/>
              <a:gd name="connsiteY2" fmla="*/ 0 h 2826771"/>
              <a:gd name="connsiteX3" fmla="*/ 2011680 w 2011680"/>
              <a:gd name="connsiteY3" fmla="*/ 1598 h 2826771"/>
              <a:gd name="connsiteX4" fmla="*/ 2011680 w 2011680"/>
              <a:gd name="connsiteY4" fmla="*/ 2826771 h 2826771"/>
              <a:gd name="connsiteX5" fmla="*/ 0 w 2011680"/>
              <a:gd name="connsiteY5" fmla="*/ 2826771 h 2826771"/>
              <a:gd name="connsiteX6" fmla="*/ 0 w 2011680"/>
              <a:gd name="connsiteY6" fmla="*/ 1598 h 2826771"/>
              <a:gd name="connsiteX0" fmla="*/ 0 w 2011680"/>
              <a:gd name="connsiteY0" fmla="*/ 1598 h 2826771"/>
              <a:gd name="connsiteX1" fmla="*/ 655551 w 2011680"/>
              <a:gd name="connsiteY1" fmla="*/ 2540 h 2826771"/>
              <a:gd name="connsiteX2" fmla="*/ 1016231 w 2011680"/>
              <a:gd name="connsiteY2" fmla="*/ 327660 h 2826771"/>
              <a:gd name="connsiteX3" fmla="*/ 1364211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5551 w 2011680"/>
              <a:gd name="connsiteY1" fmla="*/ 2540 h 2826771"/>
              <a:gd name="connsiteX2" fmla="*/ 1016231 w 2011680"/>
              <a:gd name="connsiteY2" fmla="*/ 327660 h 2826771"/>
              <a:gd name="connsiteX3" fmla="*/ 1364211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5551 w 2011680"/>
              <a:gd name="connsiteY1" fmla="*/ 2540 h 2826771"/>
              <a:gd name="connsiteX2" fmla="*/ 1016231 w 2011680"/>
              <a:gd name="connsiteY2" fmla="*/ 327660 h 2826771"/>
              <a:gd name="connsiteX3" fmla="*/ 1364211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5551 w 2011680"/>
              <a:gd name="connsiteY1" fmla="*/ 2540 h 2826771"/>
              <a:gd name="connsiteX2" fmla="*/ 1016231 w 2011680"/>
              <a:gd name="connsiteY2" fmla="*/ 327660 h 2826771"/>
              <a:gd name="connsiteX3" fmla="*/ 1364211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5551 w 2011680"/>
              <a:gd name="connsiteY1" fmla="*/ 2540 h 2826771"/>
              <a:gd name="connsiteX2" fmla="*/ 1016231 w 2011680"/>
              <a:gd name="connsiteY2" fmla="*/ 327660 h 2826771"/>
              <a:gd name="connsiteX3" fmla="*/ 1364211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680" h="2826771">
                <a:moveTo>
                  <a:pt x="0" y="1598"/>
                </a:moveTo>
                <a:lnTo>
                  <a:pt x="655551" y="2540"/>
                </a:lnTo>
                <a:cubicBezTo>
                  <a:pt x="686031" y="198120"/>
                  <a:pt x="833351" y="335280"/>
                  <a:pt x="1016231" y="327660"/>
                </a:cubicBezTo>
                <a:cubicBezTo>
                  <a:pt x="1205884" y="340360"/>
                  <a:pt x="1362518" y="137160"/>
                  <a:pt x="1364211" y="0"/>
                </a:cubicBezTo>
                <a:lnTo>
                  <a:pt x="2011680" y="1598"/>
                </a:lnTo>
                <a:lnTo>
                  <a:pt x="2011680" y="2826771"/>
                </a:lnTo>
                <a:lnTo>
                  <a:pt x="0" y="2826771"/>
                </a:lnTo>
                <a:lnTo>
                  <a:pt x="0" y="1598"/>
                </a:lnTo>
                <a:close/>
              </a:path>
            </a:pathLst>
          </a:custGeom>
          <a:noFill/>
          <a:ln w="12700">
            <a:solidFill>
              <a:schemeClr val="accent1"/>
            </a:solidFill>
          </a:ln>
        </p:spPr>
        <p:txBody>
          <a:bodyPr tIns="685800" anchor="t">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22" name="Rectangle 21">
            <a:extLst>
              <a:ext uri="{FF2B5EF4-FFF2-40B4-BE49-F238E27FC236}">
                <a16:creationId xmlns:a16="http://schemas.microsoft.com/office/drawing/2014/main" id="{E47E492E-967F-54B7-55B1-08A5E1C3615B}"/>
              </a:ext>
              <a:ext uri="{C183D7F6-B498-43B3-948B-1728B52AA6E4}">
                <adec:decorative xmlns:adec="http://schemas.microsoft.com/office/drawing/2017/decorative" val="1"/>
              </a:ext>
            </a:extLst>
          </p:cNvPr>
          <p:cNvSpPr/>
          <p:nvPr userDrawn="1"/>
        </p:nvSpPr>
        <p:spPr>
          <a:xfrm>
            <a:off x="9547629" y="4064834"/>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hasCustomPrompt="1"/>
          </p:nvPr>
        </p:nvSpPr>
        <p:spPr>
          <a:xfrm>
            <a:off x="9593349" y="4156758"/>
            <a:ext cx="1920240" cy="1371600"/>
          </a:xfrm>
          <a:noFill/>
          <a:ln>
            <a:noFill/>
          </a:ln>
        </p:spPr>
        <p:txBody>
          <a:bodyPr lIns="91440" rIns="91440" anchor="ctr">
            <a:normAutofit/>
          </a:bodyPr>
          <a:lstStyle>
            <a:lvl1pPr marL="0" indent="0" algn="ctr">
              <a:spcBef>
                <a:spcPts val="0"/>
              </a:spcBef>
              <a:buNone/>
              <a:defRPr sz="1500"/>
            </a:lvl1pPr>
          </a:lstStyle>
          <a:p>
            <a:pPr lvl="0"/>
            <a:r>
              <a:rPr lang="en-US" dirty="0"/>
              <a:t>Click to add text</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 uri="{C183D7F6-B498-43B3-948B-1728B52AA6E4}">
                <adec:decorative xmlns:adec="http://schemas.microsoft.com/office/drawing/2017/decorative" val="1"/>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758952" y="731520"/>
            <a:ext cx="10671048" cy="2126438"/>
          </a:xfrm>
        </p:spPr>
        <p:txBody>
          <a:bodyPr/>
          <a:lstStyle>
            <a:lvl1pPr>
              <a:lnSpc>
                <a:spcPct val="100000"/>
              </a:lnSpc>
              <a:defRPr>
                <a:solidFill>
                  <a:schemeClr val="accent6"/>
                </a:solidFill>
              </a:defRPr>
            </a:lvl1pPr>
          </a:lstStyle>
          <a:p>
            <a:r>
              <a:rPr lang="en-US" dirty="0"/>
              <a:t>Click to add title</a:t>
            </a:r>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cxnSp>
        <p:nvCxnSpPr>
          <p:cNvPr id="42" name="Straight Connector 41">
            <a:extLst>
              <a:ext uri="{FF2B5EF4-FFF2-40B4-BE49-F238E27FC236}">
                <a16:creationId xmlns:a16="http://schemas.microsoft.com/office/drawing/2014/main" id="{E6BE61D7-B0A3-902B-4F58-727982880EF5}"/>
              </a:ext>
              <a:ext uri="{C183D7F6-B498-43B3-948B-1728B52AA6E4}">
                <adec:decorative xmlns:adec="http://schemas.microsoft.com/office/drawing/2017/decorative" val="1"/>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35B4623-C6B7-83B6-05A1-17D69EA8DAB1}"/>
              </a:ext>
              <a:ext uri="{C183D7F6-B498-43B3-948B-1728B52AA6E4}">
                <adec:decorative xmlns:adec="http://schemas.microsoft.com/office/drawing/2017/decorative" val="1"/>
              </a:ext>
            </a:extLst>
          </p:cNvPr>
          <p:cNvSpPr/>
          <p:nvPr userDrawn="1"/>
        </p:nvSpPr>
        <p:spPr>
          <a:xfrm rot="16200000">
            <a:off x="1669440"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C16B48C-2241-2A09-2A32-FB55BCFD6524}"/>
              </a:ext>
              <a:ext uri="{C183D7F6-B498-43B3-948B-1728B52AA6E4}">
                <adec:decorative xmlns:adec="http://schemas.microsoft.com/office/drawing/2017/decorative" val="1"/>
              </a:ext>
            </a:extLst>
          </p:cNvPr>
          <p:cNvSpPr/>
          <p:nvPr userDrawn="1"/>
        </p:nvSpPr>
        <p:spPr>
          <a:xfrm rot="16200000">
            <a:off x="3881150"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3DC7B0C-730B-4FE8-3BFD-D787B1950638}"/>
              </a:ext>
              <a:ext uri="{C183D7F6-B498-43B3-948B-1728B52AA6E4}">
                <adec:decorative xmlns:adec="http://schemas.microsoft.com/office/drawing/2017/decorative" val="1"/>
              </a:ext>
            </a:extLst>
          </p:cNvPr>
          <p:cNvSpPr/>
          <p:nvPr userDrawn="1"/>
        </p:nvSpPr>
        <p:spPr>
          <a:xfrm rot="16200000">
            <a:off x="6045016"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47B2BF2-C193-18BC-3798-C9611C4182C4}"/>
              </a:ext>
              <a:ext uri="{C183D7F6-B498-43B3-948B-1728B52AA6E4}">
                <adec:decorative xmlns:adec="http://schemas.microsoft.com/office/drawing/2017/decorative" val="1"/>
              </a:ext>
            </a:extLst>
          </p:cNvPr>
          <p:cNvSpPr/>
          <p:nvPr userDrawn="1"/>
        </p:nvSpPr>
        <p:spPr>
          <a:xfrm rot="16200000">
            <a:off x="8264631"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A8E087E-B71E-C8CE-2C40-B3EACA40D29C}"/>
              </a:ext>
              <a:ext uri="{C183D7F6-B498-43B3-948B-1728B52AA6E4}">
                <adec:decorative xmlns:adec="http://schemas.microsoft.com/office/drawing/2017/decorative" val="1"/>
              </a:ext>
            </a:extLst>
          </p:cNvPr>
          <p:cNvSpPr/>
          <p:nvPr userDrawn="1"/>
        </p:nvSpPr>
        <p:spPr>
          <a:xfrm rot="16200000">
            <a:off x="10475505"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hasCustomPrompt="1"/>
          </p:nvPr>
        </p:nvSpPr>
        <p:spPr>
          <a:xfrm>
            <a:off x="685338" y="4745736"/>
            <a:ext cx="1993392" cy="795528"/>
          </a:xfrm>
          <a:noFill/>
        </p:spPr>
        <p:txBody>
          <a:bodyPr lIns="0" rIns="0" anchor="t" anchorCtr="0">
            <a:normAutofit/>
          </a:bodyPr>
          <a:lstStyle>
            <a:lvl1pPr marL="0" indent="0" algn="ctr">
              <a:spcBef>
                <a:spcPts val="0"/>
              </a:spcBef>
              <a:buNone/>
              <a:defRPr sz="1500"/>
            </a:lvl1pPr>
          </a:lstStyle>
          <a:p>
            <a:pPr lvl="0"/>
            <a:r>
              <a:rPr lang="en-US" dirty="0"/>
              <a:t>Click to add text</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hasCustomPrompt="1"/>
          </p:nvPr>
        </p:nvSpPr>
        <p:spPr>
          <a:xfrm>
            <a:off x="2900911" y="4745736"/>
            <a:ext cx="1993392" cy="795528"/>
          </a:xfrm>
          <a:noFill/>
        </p:spPr>
        <p:txBody>
          <a:bodyPr lIns="0" rIns="0" anchor="t" anchorCtr="0">
            <a:normAutofit/>
          </a:bodyPr>
          <a:lstStyle>
            <a:lvl1pPr marL="0" indent="0" algn="ctr">
              <a:spcBef>
                <a:spcPts val="0"/>
              </a:spcBef>
              <a:buNone/>
              <a:defRPr sz="1500"/>
            </a:lvl1pPr>
          </a:lstStyle>
          <a:p>
            <a:pPr lvl="0"/>
            <a:r>
              <a:rPr lang="en-US" dirty="0"/>
              <a:t>Click to add text</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hasCustomPrompt="1"/>
          </p:nvPr>
        </p:nvSpPr>
        <p:spPr>
          <a:xfrm>
            <a:off x="5116484" y="4745736"/>
            <a:ext cx="1993392" cy="795528"/>
          </a:xfrm>
          <a:noFill/>
        </p:spPr>
        <p:txBody>
          <a:bodyPr lIns="0" rIns="0" anchor="t" anchorCtr="0">
            <a:normAutofit/>
          </a:bodyPr>
          <a:lstStyle>
            <a:lvl1pPr marL="0" indent="0" algn="ctr">
              <a:spcBef>
                <a:spcPts val="0"/>
              </a:spcBef>
              <a:buNone/>
              <a:defRPr sz="1500"/>
            </a:lvl1pPr>
          </a:lstStyle>
          <a:p>
            <a:pPr lvl="0"/>
            <a:r>
              <a:rPr lang="en-US" dirty="0"/>
              <a:t>Click to add text</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hasCustomPrompt="1"/>
          </p:nvPr>
        </p:nvSpPr>
        <p:spPr>
          <a:xfrm>
            <a:off x="7332057" y="4745736"/>
            <a:ext cx="1993392" cy="795528"/>
          </a:xfrm>
          <a:noFill/>
        </p:spPr>
        <p:txBody>
          <a:bodyPr lIns="0" rIns="0" anchor="t" anchorCtr="0">
            <a:normAutofit/>
          </a:bodyPr>
          <a:lstStyle>
            <a:lvl1pPr marL="0" indent="0" algn="ctr">
              <a:spcBef>
                <a:spcPts val="0"/>
              </a:spcBef>
              <a:buNone/>
              <a:defRPr sz="1500"/>
            </a:lvl1pPr>
          </a:lstStyle>
          <a:p>
            <a:pPr lvl="0"/>
            <a:r>
              <a:rPr lang="en-US" dirty="0"/>
              <a:t>Click to add text</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hasCustomPrompt="1"/>
          </p:nvPr>
        </p:nvSpPr>
        <p:spPr>
          <a:xfrm>
            <a:off x="9547629" y="4745736"/>
            <a:ext cx="1993392" cy="795528"/>
          </a:xfrm>
          <a:noFill/>
        </p:spPr>
        <p:txBody>
          <a:bodyPr lIns="0" rIns="0" anchor="t" anchorCtr="0">
            <a:normAutofit/>
          </a:bodyPr>
          <a:lstStyle>
            <a:lvl1pPr marL="0" indent="0" algn="ctr">
              <a:spcBef>
                <a:spcPts val="0"/>
              </a:spcBef>
              <a:buNone/>
              <a:defRPr sz="1500"/>
            </a:lvl1pPr>
          </a:lstStyle>
          <a:p>
            <a:pPr lvl="0"/>
            <a:r>
              <a:rPr lang="en-US" dirty="0"/>
              <a:t>Click to add text</a:t>
            </a:r>
          </a:p>
        </p:txBody>
      </p: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3986784" y="701702"/>
            <a:ext cx="7439243" cy="1309978"/>
          </a:xfrm>
        </p:spPr>
        <p:txBody>
          <a:bodyPr>
            <a:noAutofit/>
          </a:bodyPr>
          <a:lstStyle>
            <a:lvl1pPr algn="l">
              <a:lnSpc>
                <a:spcPct val="100000"/>
              </a:lnSpc>
              <a:defRPr/>
            </a:lvl1pPr>
          </a:lstStyle>
          <a:p>
            <a:r>
              <a:rPr lang="en-US" dirty="0"/>
              <a:t>Click to add title</a:t>
            </a:r>
          </a:p>
        </p:txBody>
      </p:sp>
      <p:sp>
        <p:nvSpPr>
          <p:cNvPr id="9" name="Slide Number Placeholder 8"/>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hasCustomPrompt="1"/>
          </p:nvPr>
        </p:nvSpPr>
        <p:spPr>
          <a:xfrm>
            <a:off x="3986784" y="2071314"/>
            <a:ext cx="3813048" cy="730504"/>
          </a:xfrm>
        </p:spPr>
        <p:txBody>
          <a:bodyPr anchor="ctr" anchorCtr="0">
            <a:noAutofit/>
          </a:bodyPr>
          <a:lstStyle>
            <a:lvl1pPr marL="0" indent="0">
              <a:spcBef>
                <a:spcPts val="0"/>
              </a:spcBef>
              <a:buNone/>
              <a:defRPr sz="1800" b="0" cap="all" baseline="0">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p:cNvSpPr>
            <a:spLocks noGrp="1"/>
          </p:cNvSpPr>
          <p:nvPr>
            <p:ph sz="half" idx="2" hasCustomPrompt="1"/>
          </p:nvPr>
        </p:nvSpPr>
        <p:spPr>
          <a:xfrm>
            <a:off x="3986784" y="2877312"/>
            <a:ext cx="3803992" cy="3684588"/>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7857877" y="2071314"/>
            <a:ext cx="3568150" cy="730504"/>
          </a:xfrm>
        </p:spPr>
        <p:txBody>
          <a:bodyPr anchor="ctr" anchorCtr="0">
            <a:noAutofit/>
          </a:bodyPr>
          <a:lstStyle>
            <a:lvl1pPr marL="0" indent="0">
              <a:spcBef>
                <a:spcPts val="0"/>
              </a:spcBef>
              <a:buNone/>
              <a:defRPr sz="1800" b="0" cap="all" baseline="0">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p:cNvSpPr>
            <a:spLocks noGrp="1"/>
          </p:cNvSpPr>
          <p:nvPr>
            <p:ph sz="quarter" idx="4" hasCustomPrompt="1"/>
          </p:nvPr>
        </p:nvSpPr>
        <p:spPr>
          <a:xfrm>
            <a:off x="7857877" y="2877312"/>
            <a:ext cx="3568150" cy="3684588"/>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hasCustomPrompt="1"/>
          </p:nvPr>
        </p:nvSpPr>
        <p:spPr>
          <a:xfrm>
            <a:off x="758952" y="741458"/>
            <a:ext cx="10671048" cy="1459858"/>
          </a:xfrm>
        </p:spPr>
        <p:txBody>
          <a:bodyPr>
            <a:noAutofit/>
          </a:bodyPr>
          <a:lstStyle>
            <a:lvl1pPr>
              <a:lnSpc>
                <a:spcPct val="100000"/>
              </a:lnSpc>
              <a:defRPr/>
            </a:lvl1pPr>
          </a:lstStyle>
          <a:p>
            <a:r>
              <a:rPr lang="en-US" dirty="0"/>
              <a:t>Click to add title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hasCustomPrompt="1"/>
          </p:nvPr>
        </p:nvSpPr>
        <p:spPr>
          <a:xfrm>
            <a:off x="1911096" y="2407653"/>
            <a:ext cx="932688" cy="932688"/>
          </a:xfrm>
          <a:prstGeom prst="ellipse">
            <a:avLst/>
          </a:prstGeom>
          <a:solidFill>
            <a:schemeClr val="accent3"/>
          </a:solidFill>
        </p:spPr>
        <p:txBody>
          <a:bodyPr lIns="91440" tIns="0" rIns="91440" bIns="0" anchor="t" anchorCtr="0">
            <a:noAutofit/>
          </a:bodyPr>
          <a:lstStyle>
            <a:lvl1pPr marL="0" indent="0" algn="ctr">
              <a:lnSpc>
                <a:spcPct val="80000"/>
              </a:lnSpc>
              <a:spcBef>
                <a:spcPts val="0"/>
              </a:spcBef>
              <a:buNone/>
              <a:defRPr sz="900"/>
            </a:lvl1pPr>
          </a:lstStyle>
          <a:p>
            <a:pPr lvl="0"/>
            <a:r>
              <a:rPr lang="en-US" dirty="0"/>
              <a:t>Picture</a:t>
            </a:r>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hasCustomPrompt="1"/>
          </p:nvPr>
        </p:nvSpPr>
        <p:spPr>
          <a:xfrm>
            <a:off x="713232" y="2885439"/>
            <a:ext cx="3328416" cy="3563861"/>
          </a:xfrm>
          <a:custGeom>
            <a:avLst/>
            <a:gdLst>
              <a:gd name="connsiteX0" fmla="*/ 0 w 3328416"/>
              <a:gd name="connsiteY0" fmla="*/ 0 h 3557016"/>
              <a:gd name="connsiteX1" fmla="*/ 3328416 w 3328416"/>
              <a:gd name="connsiteY1" fmla="*/ 0 h 3557016"/>
              <a:gd name="connsiteX2" fmla="*/ 3328416 w 3328416"/>
              <a:gd name="connsiteY2" fmla="*/ 3557016 h 3557016"/>
              <a:gd name="connsiteX3" fmla="*/ 0 w 3328416"/>
              <a:gd name="connsiteY3" fmla="*/ 3557016 h 3557016"/>
              <a:gd name="connsiteX4" fmla="*/ 0 w 3328416"/>
              <a:gd name="connsiteY4" fmla="*/ 0 h 3557016"/>
              <a:gd name="connsiteX0" fmla="*/ 0 w 3328416"/>
              <a:gd name="connsiteY0" fmla="*/ 6845 h 3563861"/>
              <a:gd name="connsiteX1" fmla="*/ 1191768 w 3328416"/>
              <a:gd name="connsiteY1" fmla="*/ 0 h 3563861"/>
              <a:gd name="connsiteX2" fmla="*/ 3328416 w 3328416"/>
              <a:gd name="connsiteY2" fmla="*/ 6845 h 3563861"/>
              <a:gd name="connsiteX3" fmla="*/ 3328416 w 3328416"/>
              <a:gd name="connsiteY3" fmla="*/ 3563861 h 3563861"/>
              <a:gd name="connsiteX4" fmla="*/ 0 w 3328416"/>
              <a:gd name="connsiteY4" fmla="*/ 3563861 h 3563861"/>
              <a:gd name="connsiteX5" fmla="*/ 0 w 3328416"/>
              <a:gd name="connsiteY5" fmla="*/ 6845 h 3563861"/>
              <a:gd name="connsiteX0" fmla="*/ 0 w 3328416"/>
              <a:gd name="connsiteY0" fmla="*/ 6845 h 3563861"/>
              <a:gd name="connsiteX1" fmla="*/ 1191768 w 3328416"/>
              <a:gd name="connsiteY1" fmla="*/ 0 h 3563861"/>
              <a:gd name="connsiteX2" fmla="*/ 2126488 w 3328416"/>
              <a:gd name="connsiteY2" fmla="*/ 1 h 3563861"/>
              <a:gd name="connsiteX3" fmla="*/ 3328416 w 3328416"/>
              <a:gd name="connsiteY3" fmla="*/ 6845 h 3563861"/>
              <a:gd name="connsiteX4" fmla="*/ 3328416 w 3328416"/>
              <a:gd name="connsiteY4" fmla="*/ 3563861 h 3563861"/>
              <a:gd name="connsiteX5" fmla="*/ 0 w 3328416"/>
              <a:gd name="connsiteY5" fmla="*/ 3563861 h 3563861"/>
              <a:gd name="connsiteX6" fmla="*/ 0 w 3328416"/>
              <a:gd name="connsiteY6" fmla="*/ 6845 h 3563861"/>
              <a:gd name="connsiteX0" fmla="*/ 0 w 3328416"/>
              <a:gd name="connsiteY0" fmla="*/ 6845 h 3563861"/>
              <a:gd name="connsiteX1" fmla="*/ 1191768 w 3328416"/>
              <a:gd name="connsiteY1" fmla="*/ 0 h 3563861"/>
              <a:gd name="connsiteX2" fmla="*/ 2126488 w 3328416"/>
              <a:gd name="connsiteY2" fmla="*/ 1 h 3563861"/>
              <a:gd name="connsiteX3" fmla="*/ 3328416 w 3328416"/>
              <a:gd name="connsiteY3" fmla="*/ 6845 h 3563861"/>
              <a:gd name="connsiteX4" fmla="*/ 3328416 w 3328416"/>
              <a:gd name="connsiteY4" fmla="*/ 3563861 h 3563861"/>
              <a:gd name="connsiteX5" fmla="*/ 0 w 3328416"/>
              <a:gd name="connsiteY5" fmla="*/ 3563861 h 3563861"/>
              <a:gd name="connsiteX6" fmla="*/ 0 w 3328416"/>
              <a:gd name="connsiteY6" fmla="*/ 6845 h 3563861"/>
              <a:gd name="connsiteX0" fmla="*/ 0 w 3328416"/>
              <a:gd name="connsiteY0" fmla="*/ 6845 h 3563861"/>
              <a:gd name="connsiteX1" fmla="*/ 1191768 w 3328416"/>
              <a:gd name="connsiteY1" fmla="*/ 0 h 3563861"/>
              <a:gd name="connsiteX2" fmla="*/ 2126488 w 3328416"/>
              <a:gd name="connsiteY2" fmla="*/ 1 h 3563861"/>
              <a:gd name="connsiteX3" fmla="*/ 3328416 w 3328416"/>
              <a:gd name="connsiteY3" fmla="*/ 6845 h 3563861"/>
              <a:gd name="connsiteX4" fmla="*/ 3328416 w 3328416"/>
              <a:gd name="connsiteY4" fmla="*/ 3563861 h 3563861"/>
              <a:gd name="connsiteX5" fmla="*/ 0 w 3328416"/>
              <a:gd name="connsiteY5" fmla="*/ 3563861 h 3563861"/>
              <a:gd name="connsiteX6" fmla="*/ 0 w 3328416"/>
              <a:gd name="connsiteY6" fmla="*/ 6845 h 3563861"/>
              <a:gd name="connsiteX0" fmla="*/ 0 w 3328416"/>
              <a:gd name="connsiteY0" fmla="*/ 6845 h 3563861"/>
              <a:gd name="connsiteX1" fmla="*/ 1191768 w 3328416"/>
              <a:gd name="connsiteY1" fmla="*/ 0 h 3563861"/>
              <a:gd name="connsiteX2" fmla="*/ 1679448 w 3328416"/>
              <a:gd name="connsiteY2" fmla="*/ 452121 h 3563861"/>
              <a:gd name="connsiteX3" fmla="*/ 2126488 w 3328416"/>
              <a:gd name="connsiteY3" fmla="*/ 1 h 3563861"/>
              <a:gd name="connsiteX4" fmla="*/ 3328416 w 3328416"/>
              <a:gd name="connsiteY4" fmla="*/ 6845 h 3563861"/>
              <a:gd name="connsiteX5" fmla="*/ 3328416 w 3328416"/>
              <a:gd name="connsiteY5" fmla="*/ 3563861 h 3563861"/>
              <a:gd name="connsiteX6" fmla="*/ 0 w 3328416"/>
              <a:gd name="connsiteY6" fmla="*/ 3563861 h 3563861"/>
              <a:gd name="connsiteX7" fmla="*/ 0 w 3328416"/>
              <a:gd name="connsiteY7" fmla="*/ 6845 h 3563861"/>
              <a:gd name="connsiteX0" fmla="*/ 0 w 3328416"/>
              <a:gd name="connsiteY0" fmla="*/ 6845 h 3563861"/>
              <a:gd name="connsiteX1" fmla="*/ 1191768 w 3328416"/>
              <a:gd name="connsiteY1" fmla="*/ 0 h 3563861"/>
              <a:gd name="connsiteX2" fmla="*/ 1679448 w 3328416"/>
              <a:gd name="connsiteY2" fmla="*/ 452121 h 3563861"/>
              <a:gd name="connsiteX3" fmla="*/ 2126488 w 3328416"/>
              <a:gd name="connsiteY3" fmla="*/ 1 h 3563861"/>
              <a:gd name="connsiteX4" fmla="*/ 3328416 w 3328416"/>
              <a:gd name="connsiteY4" fmla="*/ 6845 h 3563861"/>
              <a:gd name="connsiteX5" fmla="*/ 3328416 w 3328416"/>
              <a:gd name="connsiteY5" fmla="*/ 3563861 h 3563861"/>
              <a:gd name="connsiteX6" fmla="*/ 0 w 3328416"/>
              <a:gd name="connsiteY6" fmla="*/ 3563861 h 3563861"/>
              <a:gd name="connsiteX7" fmla="*/ 0 w 3328416"/>
              <a:gd name="connsiteY7" fmla="*/ 6845 h 3563861"/>
              <a:gd name="connsiteX0" fmla="*/ 0 w 3328416"/>
              <a:gd name="connsiteY0" fmla="*/ 6845 h 3563861"/>
              <a:gd name="connsiteX1" fmla="*/ 1191768 w 3328416"/>
              <a:gd name="connsiteY1" fmla="*/ 0 h 3563861"/>
              <a:gd name="connsiteX2" fmla="*/ 1679448 w 3328416"/>
              <a:gd name="connsiteY2" fmla="*/ 452121 h 3563861"/>
              <a:gd name="connsiteX3" fmla="*/ 2126488 w 3328416"/>
              <a:gd name="connsiteY3" fmla="*/ 1 h 3563861"/>
              <a:gd name="connsiteX4" fmla="*/ 3328416 w 3328416"/>
              <a:gd name="connsiteY4" fmla="*/ 6845 h 3563861"/>
              <a:gd name="connsiteX5" fmla="*/ 3328416 w 3328416"/>
              <a:gd name="connsiteY5" fmla="*/ 3563861 h 3563861"/>
              <a:gd name="connsiteX6" fmla="*/ 0 w 3328416"/>
              <a:gd name="connsiteY6" fmla="*/ 3563861 h 3563861"/>
              <a:gd name="connsiteX7" fmla="*/ 0 w 3328416"/>
              <a:gd name="connsiteY7" fmla="*/ 6845 h 356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8416" h="3563861">
                <a:moveTo>
                  <a:pt x="0" y="6845"/>
                </a:moveTo>
                <a:lnTo>
                  <a:pt x="1191768" y="0"/>
                </a:lnTo>
                <a:cubicBezTo>
                  <a:pt x="1278636" y="383458"/>
                  <a:pt x="1523661" y="452121"/>
                  <a:pt x="1679448" y="452121"/>
                </a:cubicBezTo>
                <a:cubicBezTo>
                  <a:pt x="1835235" y="452121"/>
                  <a:pt x="2146300" y="265349"/>
                  <a:pt x="2126488" y="1"/>
                </a:cubicBezTo>
                <a:lnTo>
                  <a:pt x="3328416" y="6845"/>
                </a:lnTo>
                <a:lnTo>
                  <a:pt x="3328416" y="3563861"/>
                </a:lnTo>
                <a:lnTo>
                  <a:pt x="0" y="3563861"/>
                </a:lnTo>
                <a:lnTo>
                  <a:pt x="0" y="6845"/>
                </a:lnTo>
                <a:close/>
              </a:path>
            </a:pathLst>
          </a:custGeo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hasCustomPrompt="1"/>
          </p:nvPr>
        </p:nvSpPr>
        <p:spPr>
          <a:xfrm>
            <a:off x="992124" y="4099293"/>
            <a:ext cx="2770632" cy="2206752"/>
          </a:xfrm>
          <a:noFill/>
        </p:spPr>
        <p:txBody>
          <a:bodyPr lIns="91440" rIns="91440" anchor="t">
            <a:normAutofit/>
          </a:bodyPr>
          <a:lstStyle>
            <a:lvl1pPr marL="347472" indent="-347472" algn="l">
              <a:spcBef>
                <a:spcPts val="360"/>
              </a:spcBef>
              <a:buFont typeface="Arial" panose="020B0604020202020204" pitchFamily="34" charset="0"/>
              <a:buChar char="•"/>
              <a:defRPr sz="1500"/>
            </a:lvl1pPr>
          </a:lstStyle>
          <a:p>
            <a:pPr lvl="0"/>
            <a:r>
              <a:rPr lang="en-US" dirty="0"/>
              <a:t>Click to add text</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hasCustomPrompt="1"/>
          </p:nvPr>
        </p:nvSpPr>
        <p:spPr>
          <a:xfrm>
            <a:off x="5641848" y="2407653"/>
            <a:ext cx="932688" cy="932688"/>
          </a:xfrm>
          <a:prstGeom prst="ellipse">
            <a:avLst/>
          </a:prstGeom>
          <a:solidFill>
            <a:schemeClr val="accent1"/>
          </a:solidFill>
        </p:spPr>
        <p:txBody>
          <a:bodyPr lIns="91440" tIns="0" rIns="91440" bIns="0" anchor="t" anchorCtr="0">
            <a:noAutofit/>
          </a:bodyPr>
          <a:lstStyle>
            <a:lvl1pPr marL="0" indent="0" algn="ctr">
              <a:lnSpc>
                <a:spcPct val="80000"/>
              </a:lnSpc>
              <a:spcBef>
                <a:spcPts val="0"/>
              </a:spcBef>
              <a:buNone/>
              <a:defRPr sz="900"/>
            </a:lvl1pPr>
          </a:lstStyle>
          <a:p>
            <a:pPr lvl="0"/>
            <a:r>
              <a:rPr lang="en-US" dirty="0"/>
              <a:t>Picture</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hasCustomPrompt="1"/>
          </p:nvPr>
        </p:nvSpPr>
        <p:spPr>
          <a:xfrm>
            <a:off x="4443984" y="2890519"/>
            <a:ext cx="3328416" cy="3558781"/>
          </a:xfrm>
          <a:custGeom>
            <a:avLst/>
            <a:gdLst>
              <a:gd name="connsiteX0" fmla="*/ 0 w 3328416"/>
              <a:gd name="connsiteY0" fmla="*/ 0 h 3557016"/>
              <a:gd name="connsiteX1" fmla="*/ 3328416 w 3328416"/>
              <a:gd name="connsiteY1" fmla="*/ 0 h 3557016"/>
              <a:gd name="connsiteX2" fmla="*/ 3328416 w 3328416"/>
              <a:gd name="connsiteY2" fmla="*/ 3557016 h 3557016"/>
              <a:gd name="connsiteX3" fmla="*/ 0 w 3328416"/>
              <a:gd name="connsiteY3" fmla="*/ 3557016 h 3557016"/>
              <a:gd name="connsiteX4" fmla="*/ 0 w 3328416"/>
              <a:gd name="connsiteY4" fmla="*/ 0 h 3557016"/>
              <a:gd name="connsiteX0" fmla="*/ 0 w 3328416"/>
              <a:gd name="connsiteY0" fmla="*/ 1765 h 3558781"/>
              <a:gd name="connsiteX1" fmla="*/ 1189736 w 3328416"/>
              <a:gd name="connsiteY1" fmla="*/ 0 h 3558781"/>
              <a:gd name="connsiteX2" fmla="*/ 3328416 w 3328416"/>
              <a:gd name="connsiteY2" fmla="*/ 1765 h 3558781"/>
              <a:gd name="connsiteX3" fmla="*/ 3328416 w 3328416"/>
              <a:gd name="connsiteY3" fmla="*/ 3558781 h 3558781"/>
              <a:gd name="connsiteX4" fmla="*/ 0 w 3328416"/>
              <a:gd name="connsiteY4" fmla="*/ 3558781 h 3558781"/>
              <a:gd name="connsiteX5" fmla="*/ 0 w 3328416"/>
              <a:gd name="connsiteY5" fmla="*/ 1765 h 3558781"/>
              <a:gd name="connsiteX0" fmla="*/ 0 w 3328416"/>
              <a:gd name="connsiteY0" fmla="*/ 1765 h 3558781"/>
              <a:gd name="connsiteX1" fmla="*/ 1189736 w 3328416"/>
              <a:gd name="connsiteY1" fmla="*/ 0 h 3558781"/>
              <a:gd name="connsiteX2" fmla="*/ 2134616 w 3328416"/>
              <a:gd name="connsiteY2" fmla="*/ 1 h 3558781"/>
              <a:gd name="connsiteX3" fmla="*/ 3328416 w 3328416"/>
              <a:gd name="connsiteY3" fmla="*/ 1765 h 3558781"/>
              <a:gd name="connsiteX4" fmla="*/ 3328416 w 3328416"/>
              <a:gd name="connsiteY4" fmla="*/ 3558781 h 3558781"/>
              <a:gd name="connsiteX5" fmla="*/ 0 w 3328416"/>
              <a:gd name="connsiteY5" fmla="*/ 3558781 h 3558781"/>
              <a:gd name="connsiteX6" fmla="*/ 0 w 3328416"/>
              <a:gd name="connsiteY6" fmla="*/ 1765 h 3558781"/>
              <a:gd name="connsiteX0" fmla="*/ 0 w 3328416"/>
              <a:gd name="connsiteY0" fmla="*/ 1765 h 3558781"/>
              <a:gd name="connsiteX1" fmla="*/ 1189736 w 3328416"/>
              <a:gd name="connsiteY1" fmla="*/ 0 h 3558781"/>
              <a:gd name="connsiteX2" fmla="*/ 1672336 w 3328416"/>
              <a:gd name="connsiteY2" fmla="*/ 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7244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7244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7244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7244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7244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8416" h="3558781">
                <a:moveTo>
                  <a:pt x="0" y="1765"/>
                </a:moveTo>
                <a:lnTo>
                  <a:pt x="1189736" y="0"/>
                </a:lnTo>
                <a:cubicBezTo>
                  <a:pt x="1213443" y="191770"/>
                  <a:pt x="1332399" y="417831"/>
                  <a:pt x="1672336" y="461011"/>
                </a:cubicBezTo>
                <a:cubicBezTo>
                  <a:pt x="2024549" y="425451"/>
                  <a:pt x="2136733" y="127001"/>
                  <a:pt x="2134616" y="1"/>
                </a:cubicBezTo>
                <a:lnTo>
                  <a:pt x="3328416" y="1765"/>
                </a:lnTo>
                <a:lnTo>
                  <a:pt x="3328416" y="3558781"/>
                </a:lnTo>
                <a:lnTo>
                  <a:pt x="0" y="3558781"/>
                </a:lnTo>
                <a:lnTo>
                  <a:pt x="0" y="1765"/>
                </a:lnTo>
                <a:close/>
              </a:path>
            </a:pathLst>
          </a:custGeo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hasCustomPrompt="1"/>
          </p:nvPr>
        </p:nvSpPr>
        <p:spPr>
          <a:xfrm>
            <a:off x="4722876" y="4099293"/>
            <a:ext cx="2770632" cy="2206752"/>
          </a:xfrm>
          <a:noFill/>
        </p:spPr>
        <p:txBody>
          <a:bodyPr lIns="91440" rIns="91440" anchor="t">
            <a:normAutofit/>
          </a:bodyPr>
          <a:lstStyle>
            <a:lvl1pPr marL="347472" indent="-347472" algn="l">
              <a:spcBef>
                <a:spcPts val="360"/>
              </a:spcBef>
              <a:buFont typeface="Arial" panose="020B0604020202020204" pitchFamily="34" charset="0"/>
              <a:buChar char="•"/>
              <a:defRPr sz="1500"/>
            </a:lvl1pPr>
          </a:lstStyle>
          <a:p>
            <a:pPr lvl="0"/>
            <a:r>
              <a:rPr lang="en-US" dirty="0"/>
              <a:t>Click to add text</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hasCustomPrompt="1"/>
          </p:nvPr>
        </p:nvSpPr>
        <p:spPr>
          <a:xfrm>
            <a:off x="9290304" y="2407653"/>
            <a:ext cx="932688" cy="932688"/>
          </a:xfrm>
          <a:prstGeom prst="ellipse">
            <a:avLst/>
          </a:prstGeom>
          <a:solidFill>
            <a:schemeClr val="accent4"/>
          </a:solidFill>
        </p:spPr>
        <p:txBody>
          <a:bodyPr lIns="91440" tIns="0" rIns="91440" bIns="0" anchor="t" anchorCtr="0">
            <a:noAutofit/>
          </a:bodyPr>
          <a:lstStyle>
            <a:lvl1pPr marL="0" indent="0" algn="ctr">
              <a:lnSpc>
                <a:spcPct val="80000"/>
              </a:lnSpc>
              <a:spcBef>
                <a:spcPts val="0"/>
              </a:spcBef>
              <a:buNone/>
              <a:defRPr sz="900"/>
            </a:lvl1pPr>
          </a:lstStyle>
          <a:p>
            <a:pPr lvl="0"/>
            <a:r>
              <a:rPr lang="en-US" dirty="0"/>
              <a:t>Picture</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hasCustomPrompt="1"/>
          </p:nvPr>
        </p:nvSpPr>
        <p:spPr>
          <a:xfrm>
            <a:off x="8092440" y="2891789"/>
            <a:ext cx="3328416" cy="3557511"/>
          </a:xfrm>
          <a:custGeom>
            <a:avLst/>
            <a:gdLst>
              <a:gd name="connsiteX0" fmla="*/ 0 w 3328416"/>
              <a:gd name="connsiteY0" fmla="*/ 0 h 3557016"/>
              <a:gd name="connsiteX1" fmla="*/ 3328416 w 3328416"/>
              <a:gd name="connsiteY1" fmla="*/ 0 h 3557016"/>
              <a:gd name="connsiteX2" fmla="*/ 3328416 w 3328416"/>
              <a:gd name="connsiteY2" fmla="*/ 3557016 h 3557016"/>
              <a:gd name="connsiteX3" fmla="*/ 0 w 3328416"/>
              <a:gd name="connsiteY3" fmla="*/ 3557016 h 3557016"/>
              <a:gd name="connsiteX4" fmla="*/ 0 w 3328416"/>
              <a:gd name="connsiteY4" fmla="*/ 0 h 3557016"/>
              <a:gd name="connsiteX0" fmla="*/ 0 w 3328416"/>
              <a:gd name="connsiteY0" fmla="*/ 495 h 3557511"/>
              <a:gd name="connsiteX1" fmla="*/ 1184910 w 3328416"/>
              <a:gd name="connsiteY1" fmla="*/ 0 h 3557511"/>
              <a:gd name="connsiteX2" fmla="*/ 3328416 w 3328416"/>
              <a:gd name="connsiteY2" fmla="*/ 495 h 3557511"/>
              <a:gd name="connsiteX3" fmla="*/ 3328416 w 3328416"/>
              <a:gd name="connsiteY3" fmla="*/ 3557511 h 3557511"/>
              <a:gd name="connsiteX4" fmla="*/ 0 w 3328416"/>
              <a:gd name="connsiteY4" fmla="*/ 3557511 h 3557511"/>
              <a:gd name="connsiteX5" fmla="*/ 0 w 3328416"/>
              <a:gd name="connsiteY5" fmla="*/ 495 h 3557511"/>
              <a:gd name="connsiteX0" fmla="*/ 0 w 3328416"/>
              <a:gd name="connsiteY0" fmla="*/ 495 h 3557511"/>
              <a:gd name="connsiteX1" fmla="*/ 1184910 w 3328416"/>
              <a:gd name="connsiteY1" fmla="*/ 0 h 3557511"/>
              <a:gd name="connsiteX2" fmla="*/ 2133600 w 3328416"/>
              <a:gd name="connsiteY2" fmla="*/ 1 h 3557511"/>
              <a:gd name="connsiteX3" fmla="*/ 3328416 w 3328416"/>
              <a:gd name="connsiteY3" fmla="*/ 495 h 3557511"/>
              <a:gd name="connsiteX4" fmla="*/ 3328416 w 3328416"/>
              <a:gd name="connsiteY4" fmla="*/ 3557511 h 3557511"/>
              <a:gd name="connsiteX5" fmla="*/ 0 w 3328416"/>
              <a:gd name="connsiteY5" fmla="*/ 3557511 h 3557511"/>
              <a:gd name="connsiteX6" fmla="*/ 0 w 3328416"/>
              <a:gd name="connsiteY6" fmla="*/ 495 h 3557511"/>
              <a:gd name="connsiteX0" fmla="*/ 0 w 3328416"/>
              <a:gd name="connsiteY0" fmla="*/ 495 h 3557511"/>
              <a:gd name="connsiteX1" fmla="*/ 1184910 w 3328416"/>
              <a:gd name="connsiteY1" fmla="*/ 0 h 3557511"/>
              <a:gd name="connsiteX2" fmla="*/ 1642110 w 3328416"/>
              <a:gd name="connsiteY2" fmla="*/ 47625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 name="connsiteX0" fmla="*/ 0 w 3328416"/>
              <a:gd name="connsiteY0" fmla="*/ 495 h 3557511"/>
              <a:gd name="connsiteX1" fmla="*/ 1184910 w 3328416"/>
              <a:gd name="connsiteY1" fmla="*/ 0 h 3557511"/>
              <a:gd name="connsiteX2" fmla="*/ 1672590 w 3328416"/>
              <a:gd name="connsiteY2" fmla="*/ 45720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 name="connsiteX0" fmla="*/ 0 w 3328416"/>
              <a:gd name="connsiteY0" fmla="*/ 495 h 3557511"/>
              <a:gd name="connsiteX1" fmla="*/ 1184910 w 3328416"/>
              <a:gd name="connsiteY1" fmla="*/ 0 h 3557511"/>
              <a:gd name="connsiteX2" fmla="*/ 1672590 w 3328416"/>
              <a:gd name="connsiteY2" fmla="*/ 45720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 name="connsiteX0" fmla="*/ 0 w 3328416"/>
              <a:gd name="connsiteY0" fmla="*/ 495 h 3557511"/>
              <a:gd name="connsiteX1" fmla="*/ 1184910 w 3328416"/>
              <a:gd name="connsiteY1" fmla="*/ 0 h 3557511"/>
              <a:gd name="connsiteX2" fmla="*/ 1672590 w 3328416"/>
              <a:gd name="connsiteY2" fmla="*/ 45720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 name="connsiteX0" fmla="*/ 0 w 3328416"/>
              <a:gd name="connsiteY0" fmla="*/ 495 h 3557511"/>
              <a:gd name="connsiteX1" fmla="*/ 1184910 w 3328416"/>
              <a:gd name="connsiteY1" fmla="*/ 0 h 3557511"/>
              <a:gd name="connsiteX2" fmla="*/ 1672590 w 3328416"/>
              <a:gd name="connsiteY2" fmla="*/ 45720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 name="connsiteX0" fmla="*/ 0 w 3328416"/>
              <a:gd name="connsiteY0" fmla="*/ 495 h 3557511"/>
              <a:gd name="connsiteX1" fmla="*/ 1184910 w 3328416"/>
              <a:gd name="connsiteY1" fmla="*/ 0 h 3557511"/>
              <a:gd name="connsiteX2" fmla="*/ 1672590 w 3328416"/>
              <a:gd name="connsiteY2" fmla="*/ 45720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8416" h="3557511">
                <a:moveTo>
                  <a:pt x="0" y="495"/>
                </a:moveTo>
                <a:lnTo>
                  <a:pt x="1184910" y="0"/>
                </a:lnTo>
                <a:cubicBezTo>
                  <a:pt x="1215390" y="266700"/>
                  <a:pt x="1375410" y="415291"/>
                  <a:pt x="1672590" y="457201"/>
                </a:cubicBezTo>
                <a:cubicBezTo>
                  <a:pt x="2032000" y="411481"/>
                  <a:pt x="2098040" y="179071"/>
                  <a:pt x="2133600" y="1"/>
                </a:cubicBezTo>
                <a:lnTo>
                  <a:pt x="3328416" y="495"/>
                </a:lnTo>
                <a:lnTo>
                  <a:pt x="3328416" y="3557511"/>
                </a:lnTo>
                <a:lnTo>
                  <a:pt x="0" y="3557511"/>
                </a:lnTo>
                <a:lnTo>
                  <a:pt x="0" y="495"/>
                </a:lnTo>
                <a:close/>
              </a:path>
            </a:pathLst>
          </a:custGeo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hasCustomPrompt="1"/>
          </p:nvPr>
        </p:nvSpPr>
        <p:spPr>
          <a:xfrm>
            <a:off x="8371332" y="4099293"/>
            <a:ext cx="2770632" cy="2206752"/>
          </a:xfrm>
          <a:noFill/>
        </p:spPr>
        <p:txBody>
          <a:bodyPr lIns="91440" rIns="91440" anchor="t">
            <a:normAutofit/>
          </a:bodyPr>
          <a:lstStyle>
            <a:lvl1pPr marL="347472" indent="-347472" algn="l">
              <a:spcBef>
                <a:spcPts val="360"/>
              </a:spcBef>
              <a:buFont typeface="Arial" panose="020B0604020202020204" pitchFamily="34" charset="0"/>
              <a:buChar char="•"/>
              <a:defRPr sz="1500"/>
            </a:lvl1pPr>
          </a:lstStyle>
          <a:p>
            <a:pPr lvl="0"/>
            <a:r>
              <a:rPr lang="en-US" dirty="0"/>
              <a:t>Click to add text</a:t>
            </a:r>
          </a:p>
        </p:txBody>
      </p:sp>
      <p:sp>
        <p:nvSpPr>
          <p:cNvPr id="3" name="Oval 2">
            <a:extLst>
              <a:ext uri="{FF2B5EF4-FFF2-40B4-BE49-F238E27FC236}">
                <a16:creationId xmlns:a16="http://schemas.microsoft.com/office/drawing/2014/main" id="{44CA3ED5-BEA8-79A4-A782-B2CDF23DA49B}"/>
              </a:ext>
            </a:extLst>
          </p:cNvPr>
          <p:cNvSpPr>
            <a:spLocks noChangeAspect="1"/>
          </p:cNvSpPr>
          <p:nvPr userDrawn="1"/>
        </p:nvSpPr>
        <p:spPr>
          <a:xfrm>
            <a:off x="1911096" y="2409684"/>
            <a:ext cx="932688" cy="932688"/>
          </a:xfrm>
          <a:prstGeom prst="ellipse">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578A295-1123-7741-FF14-7A34BF88FADA}"/>
              </a:ext>
            </a:extLst>
          </p:cNvPr>
          <p:cNvSpPr>
            <a:spLocks noChangeAspect="1"/>
          </p:cNvSpPr>
          <p:nvPr userDrawn="1"/>
        </p:nvSpPr>
        <p:spPr>
          <a:xfrm>
            <a:off x="5642356" y="2407653"/>
            <a:ext cx="932688" cy="932688"/>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8CFDE8A-AB48-8603-AAE2-E2C68488105C}"/>
              </a:ext>
            </a:extLst>
          </p:cNvPr>
          <p:cNvSpPr>
            <a:spLocks noChangeAspect="1"/>
          </p:cNvSpPr>
          <p:nvPr userDrawn="1"/>
        </p:nvSpPr>
        <p:spPr>
          <a:xfrm>
            <a:off x="9289796" y="2412733"/>
            <a:ext cx="932688" cy="932688"/>
          </a:xfrm>
          <a:prstGeom prst="ellipse">
            <a:avLst/>
          </a:prstGeom>
          <a:no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a:extLst>
              <a:ext uri="{FF2B5EF4-FFF2-40B4-BE49-F238E27FC236}">
                <a16:creationId xmlns:a16="http://schemas.microsoft.com/office/drawing/2014/main" id="{ABC388A2-FFC7-1A87-02FB-C97B50161FD3}"/>
              </a:ext>
              <a:ext uri="{C183D7F6-B498-43B3-948B-1728B52AA6E4}">
                <adec:decorative xmlns:adec="http://schemas.microsoft.com/office/drawing/2017/decorative" val="1"/>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a:extLst>
              <a:ext uri="{FF2B5EF4-FFF2-40B4-BE49-F238E27FC236}">
                <a16:creationId xmlns:a16="http://schemas.microsoft.com/office/drawing/2014/main" id="{D64C4994-B525-F4C0-B74F-D5E8296DFC43}"/>
              </a:ext>
              <a:ext uri="{C183D7F6-B498-43B3-948B-1728B52AA6E4}">
                <adec:decorative xmlns:adec="http://schemas.microsoft.com/office/drawing/2017/decorative" val="1"/>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a:extLst>
              <a:ext uri="{FF2B5EF4-FFF2-40B4-BE49-F238E27FC236}">
                <a16:creationId xmlns:a16="http://schemas.microsoft.com/office/drawing/2014/main" id="{FEA70E9F-C506-413C-11EF-5915A2296643}"/>
              </a:ext>
              <a:ext uri="{C183D7F6-B498-43B3-948B-1728B52AA6E4}">
                <adec:decorative xmlns:adec="http://schemas.microsoft.com/office/drawing/2017/decorative" val="1"/>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a:extLst>
              <a:ext uri="{FF2B5EF4-FFF2-40B4-BE49-F238E27FC236}">
                <a16:creationId xmlns:a16="http://schemas.microsoft.com/office/drawing/2014/main" id="{F19C81EC-0322-58A2-C455-6E2C84D1E6E8}"/>
              </a:ext>
              <a:ext uri="{C183D7F6-B498-43B3-948B-1728B52AA6E4}">
                <adec:decorative xmlns:adec="http://schemas.microsoft.com/office/drawing/2017/decorative" val="1"/>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hasCustomPrompt="1"/>
          </p:nvPr>
        </p:nvSpPr>
        <p:spPr>
          <a:xfrm>
            <a:off x="1508760" y="831101"/>
            <a:ext cx="6527800" cy="2628053"/>
          </a:xfrm>
        </p:spPr>
        <p:txBody>
          <a:bodyPr>
            <a:noAutofit/>
          </a:bodyPr>
          <a:lstStyle>
            <a:lvl1pPr algn="l">
              <a:lnSpc>
                <a:spcPct val="100000"/>
              </a:lnSpc>
              <a:defRPr b="1"/>
            </a:lvl1pPr>
          </a:lstStyle>
          <a:p>
            <a:r>
              <a:rPr lang="en-US" dirty="0"/>
              <a:t>Click to add title</a:t>
            </a:r>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lvl1pPr>
              <a:defRPr>
                <a:latin typeface="+mn-lt"/>
              </a:defRPr>
            </a:lvl1pPr>
          </a:lstStyle>
          <a:p>
            <a:r>
              <a:rPr lang="en-US"/>
              <a:t>Presentation title</a:t>
            </a:r>
            <a:endParaRPr lang="en-US" dirty="0"/>
          </a:p>
        </p:txBody>
      </p:sp>
      <p:sp>
        <p:nvSpPr>
          <p:cNvPr id="6" name="Slide Number Placeholder 5"/>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3" name="Content Placeholder 2"/>
          <p:cNvSpPr>
            <a:spLocks noGrp="1"/>
          </p:cNvSpPr>
          <p:nvPr>
            <p:ph idx="1" hasCustomPrompt="1"/>
          </p:nvPr>
        </p:nvSpPr>
        <p:spPr>
          <a:xfrm>
            <a:off x="1508760" y="3556431"/>
            <a:ext cx="6527800" cy="1893217"/>
          </a:xfrm>
        </p:spPr>
        <p:txBody>
          <a:bodyPr>
            <a:normAutofit/>
          </a:bodyPr>
          <a:lstStyle>
            <a:lvl1pPr marL="0" indent="0">
              <a:buNone/>
              <a:defRPr sz="1500"/>
            </a:lvl1pPr>
            <a:lvl2pPr>
              <a:defRPr sz="1500"/>
            </a:lvl2pPr>
            <a:lvl3pPr>
              <a:defRPr sz="1500"/>
            </a:lvl3pPr>
            <a:lvl4pPr>
              <a:defRPr sz="1500"/>
            </a:lvl4pPr>
            <a:lvl5pPr>
              <a:defRPr sz="15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hasCustomPrompt="1"/>
          </p:nvPr>
        </p:nvSpPr>
        <p:spPr>
          <a:xfrm>
            <a:off x="1527048" y="327989"/>
            <a:ext cx="4550664" cy="2453773"/>
          </a:xfrm>
        </p:spPr>
        <p:txBody>
          <a:bodyPr tIns="0" anchor="b" anchorCtr="0">
            <a:noAutofit/>
          </a:bodyPr>
          <a:lstStyle>
            <a:lvl1pPr algn="l">
              <a:defRPr sz="4400"/>
            </a:lvl1pPr>
          </a:lstStyle>
          <a:p>
            <a:r>
              <a:rPr lang="en-US" dirty="0"/>
              <a:t>Click to add title</a:t>
            </a:r>
          </a:p>
        </p:txBody>
      </p:sp>
      <p:sp>
        <p:nvSpPr>
          <p:cNvPr id="3" name="Subtitle 2"/>
          <p:cNvSpPr>
            <a:spLocks noGrp="1"/>
          </p:cNvSpPr>
          <p:nvPr>
            <p:ph type="subTitle" idx="1" hasCustomPrompt="1"/>
          </p:nvPr>
        </p:nvSpPr>
        <p:spPr>
          <a:xfrm>
            <a:off x="1545336" y="2846832"/>
            <a:ext cx="4550664" cy="2314448"/>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a:extLst>
              <a:ext uri="{FF2B5EF4-FFF2-40B4-BE49-F238E27FC236}">
                <a16:creationId xmlns:a16="http://schemas.microsoft.com/office/drawing/2014/main" id="{8D5D10FF-3DE5-39CA-FA9A-29A09DC47BF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a:extLst>
              <a:ext uri="{FF2B5EF4-FFF2-40B4-BE49-F238E27FC236}">
                <a16:creationId xmlns:a16="http://schemas.microsoft.com/office/drawing/2014/main" id="{BFA89E6A-8342-AE30-45E0-BC1DFE3276CC}"/>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 uri="{C183D7F6-B498-43B3-948B-1728B52AA6E4}">
                <adec:decorative xmlns:adec="http://schemas.microsoft.com/office/drawing/2017/decorative" val="1"/>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a:extLst>
              <a:ext uri="{FF2B5EF4-FFF2-40B4-BE49-F238E27FC236}">
                <a16:creationId xmlns:a16="http://schemas.microsoft.com/office/drawing/2014/main" id="{D9D7EB49-4BC9-040F-C4CC-5771C5FB312B}"/>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a:extLst>
              <a:ext uri="{FF2B5EF4-FFF2-40B4-BE49-F238E27FC236}">
                <a16:creationId xmlns:a16="http://schemas.microsoft.com/office/drawing/2014/main" id="{3CE04498-C285-EFB8-340C-1A064078152B}"/>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8" name="Title 19">
            <a:extLst>
              <a:ext uri="{FF2B5EF4-FFF2-40B4-BE49-F238E27FC236}">
                <a16:creationId xmlns:a16="http://schemas.microsoft.com/office/drawing/2014/main" id="{9CBE0ADC-7FA0-F7E3-96EF-BBACB6A9076E}"/>
              </a:ext>
            </a:extLst>
          </p:cNvPr>
          <p:cNvSpPr>
            <a:spLocks noGrp="1"/>
          </p:cNvSpPr>
          <p:nvPr>
            <p:ph type="title" hasCustomPrompt="1"/>
          </p:nvPr>
        </p:nvSpPr>
        <p:spPr>
          <a:xfrm>
            <a:off x="3685032" y="755374"/>
            <a:ext cx="7740995" cy="1500145"/>
          </a:xfrm>
        </p:spPr>
        <p:txBody>
          <a:bodyPr>
            <a:noAutofit/>
          </a:bodyPr>
          <a:lstStyle>
            <a:lvl1pPr algn="l">
              <a:lnSpc>
                <a:spcPct val="100000"/>
              </a:lnSpc>
              <a:defRPr/>
            </a:lvl1pPr>
          </a:lstStyle>
          <a:p>
            <a:r>
              <a:rPr lang="en-US" dirty="0"/>
              <a:t>Click to add title</a:t>
            </a:r>
          </a:p>
        </p:txBody>
      </p:sp>
      <p:sp>
        <p:nvSpPr>
          <p:cNvPr id="6" name="Footer Placeholder 5"/>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hasCustomPrompt="1"/>
          </p:nvPr>
        </p:nvSpPr>
        <p:spPr>
          <a:xfrm>
            <a:off x="3685032" y="2305215"/>
            <a:ext cx="3741928" cy="4306380"/>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hasCustomPrompt="1"/>
          </p:nvPr>
        </p:nvSpPr>
        <p:spPr>
          <a:xfrm>
            <a:off x="7684539" y="2305215"/>
            <a:ext cx="3741928" cy="4306380"/>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lstStyle/>
          <a:p>
            <a:r>
              <a:rPr lang="en-US" dirty="0"/>
              <a:t>Click to add title</a:t>
            </a:r>
          </a:p>
        </p:txBody>
      </p:sp>
      <p:sp>
        <p:nvSpPr>
          <p:cNvPr id="4" name="Footer Placeholder 3"/>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70215" y="741458"/>
            <a:ext cx="3932237" cy="1524662"/>
          </a:xfrm>
        </p:spPr>
        <p:txBody>
          <a:bodyPr anchor="b"/>
          <a:lstStyle>
            <a:lvl1pPr>
              <a:lnSpc>
                <a:spcPct val="100000"/>
              </a:lnSpc>
              <a:defRPr sz="3200"/>
            </a:lvl1pPr>
          </a:lstStyle>
          <a:p>
            <a:r>
              <a:rPr lang="en-US" dirty="0"/>
              <a:t>Click to add title</a:t>
            </a:r>
          </a:p>
        </p:txBody>
      </p:sp>
      <p:sp>
        <p:nvSpPr>
          <p:cNvPr id="6" name="Footer Placeholder 5"/>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70215" y="2301902"/>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1499616" y="89452"/>
            <a:ext cx="5693664" cy="2580596"/>
          </a:xfrm>
        </p:spPr>
        <p:txBody>
          <a:bodyPr>
            <a:noAutofit/>
          </a:bodyPr>
          <a:lstStyle>
            <a:lvl1pPr algn="l">
              <a:lnSpc>
                <a:spcPct val="100000"/>
              </a:lnSpc>
              <a:defRPr/>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1499616" y="2770632"/>
            <a:ext cx="5693664" cy="3122168"/>
          </a:xfrm>
        </p:spPr>
        <p:txBody>
          <a:bodyPr>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3"/>
            <a:ext cx="4011087" cy="1480931"/>
          </a:xfrm>
        </p:spPr>
        <p:txBody>
          <a:bodyPr anchor="b"/>
          <a:lstStyle>
            <a:lvl1pPr>
              <a:lnSpc>
                <a:spcPct val="100000"/>
              </a:lnSpc>
              <a:defRPr sz="3200"/>
            </a:lvl1pPr>
          </a:lstStyle>
          <a:p>
            <a:r>
              <a:rPr lang="en-US" dirty="0"/>
              <a:t>Click to add title</a:t>
            </a:r>
          </a:p>
        </p:txBody>
      </p:sp>
      <p:sp>
        <p:nvSpPr>
          <p:cNvPr id="6" name="Footer Placeholder 5"/>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401108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 uri="{C183D7F6-B498-43B3-948B-1728B52AA6E4}">
                <adec:decorative xmlns:adec="http://schemas.microsoft.com/office/drawing/2017/decorative" val="1"/>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 uri="{C183D7F6-B498-43B3-948B-1728B52AA6E4}">
                <adec:decorative xmlns:adec="http://schemas.microsoft.com/office/drawing/2017/decorative" val="1"/>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 uri="{C183D7F6-B498-43B3-948B-1728B52AA6E4}">
                <adec:decorative xmlns:adec="http://schemas.microsoft.com/office/drawing/2017/decorative" val="1"/>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7" name="Freeform: Shape 16">
            <a:extLst>
              <a:ext uri="{FF2B5EF4-FFF2-40B4-BE49-F238E27FC236}">
                <a16:creationId xmlns:a16="http://schemas.microsoft.com/office/drawing/2014/main" id="{217CBC9E-B934-828F-2AE5-211CEF5B1D25}"/>
              </a:ext>
              <a:ext uri="{C183D7F6-B498-43B3-948B-1728B52AA6E4}">
                <adec:decorative xmlns:adec="http://schemas.microsoft.com/office/drawing/2017/decorative" val="1"/>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hasCustomPrompt="1"/>
          </p:nvPr>
        </p:nvSpPr>
        <p:spPr>
          <a:xfrm>
            <a:off x="4224528" y="815009"/>
            <a:ext cx="6766560" cy="2811462"/>
          </a:xfrm>
        </p:spPr>
        <p:txBody>
          <a:bodyPr>
            <a:noAutofit/>
          </a:bodyPr>
          <a:lstStyle>
            <a:lvl1pPr algn="l">
              <a:lnSpc>
                <a:spcPct val="100000"/>
              </a:lnSpc>
              <a:defRPr b="1"/>
            </a:lvl1pPr>
          </a:lstStyle>
          <a:p>
            <a:r>
              <a:rPr lang="en-US" dirty="0"/>
              <a:t>Click to add title</a:t>
            </a:r>
          </a:p>
        </p:txBody>
      </p:sp>
      <p:sp>
        <p:nvSpPr>
          <p:cNvPr id="5" name="Footer Placeholder 4"/>
          <p:cNvSpPr>
            <a:spLocks noGrp="1"/>
          </p:cNvSpPr>
          <p:nvPr userDrawn="1">
            <p:ph type="ftr" sz="quarter" idx="11"/>
          </p:nvPr>
        </p:nvSpPr>
        <p:spPr>
          <a:xfrm>
            <a:off x="4224528" y="457200"/>
            <a:ext cx="3200400" cy="274320"/>
          </a:xfrm>
        </p:spPr>
        <p:txBody>
          <a:bodyPr>
            <a:noAutofit/>
          </a:bodyPr>
          <a:lstStyle>
            <a:lvl1pPr>
              <a:defRPr>
                <a:latin typeface="+mn-lt"/>
              </a:defRPr>
            </a:lvl1pPr>
          </a:lstStyle>
          <a:p>
            <a:r>
              <a:rPr lang="en-US"/>
              <a:t>Presentation title</a:t>
            </a:r>
            <a:endParaRPr lang="en-US" dirty="0"/>
          </a:p>
        </p:txBody>
      </p:sp>
      <p:sp>
        <p:nvSpPr>
          <p:cNvPr id="6" name="Slide Number Placeholder 5"/>
          <p:cNvSpPr>
            <a:spLocks noGrp="1"/>
          </p:cNvSpPr>
          <p:nvPr userDrawn="1">
            <p:ph type="sldNum" sz="quarter" idx="12"/>
          </p:nvPr>
        </p:nvSpPr>
        <p:spPr>
          <a:xfrm>
            <a:off x="10003536" y="472108"/>
            <a:ext cx="987552" cy="244503"/>
          </a:xfrm>
        </p:spPr>
        <p:txBody>
          <a:bodyPr>
            <a:noAutofit/>
          </a:bodyPr>
          <a:lstStyle>
            <a:lvl1pPr>
              <a:defRPr>
                <a:latin typeface="+mn-lt"/>
              </a:defRPr>
            </a:lvl1pPr>
          </a:lstStyle>
          <a:p>
            <a:fld id="{48F63A3B-78C7-47BE-AE5E-E10140E04643}" type="slidenum">
              <a:rPr lang="en-US" smtClean="0"/>
              <a:pPr/>
              <a:t>‹#›</a:t>
            </a:fld>
            <a:endParaRPr lang="en-US" dirty="0"/>
          </a:p>
        </p:txBody>
      </p:sp>
      <p:sp>
        <p:nvSpPr>
          <p:cNvPr id="3" name="Content Placeholder 2"/>
          <p:cNvSpPr>
            <a:spLocks noGrp="1"/>
          </p:cNvSpPr>
          <p:nvPr userDrawn="1">
            <p:ph idx="1" hasCustomPrompt="1"/>
          </p:nvPr>
        </p:nvSpPr>
        <p:spPr>
          <a:xfrm>
            <a:off x="4224528" y="3723748"/>
            <a:ext cx="6766560" cy="2447238"/>
          </a:xfrm>
        </p:spPr>
        <p:txBody>
          <a:bodyPr>
            <a:normAutofit/>
          </a:bodyPr>
          <a:lstStyle>
            <a:lvl1pPr marL="0" indent="0">
              <a:buNone/>
              <a:defRPr sz="1500"/>
            </a:lvl1pPr>
            <a:lvl2pPr>
              <a:defRPr sz="1500"/>
            </a:lvl2pPr>
            <a:lvl3pPr>
              <a:defRPr sz="1500"/>
            </a:lvl3pPr>
            <a:lvl4pPr>
              <a:defRPr sz="1500"/>
            </a:lvl4pPr>
            <a:lvl5pPr>
              <a:defRPr sz="15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 uri="{C183D7F6-B498-43B3-948B-1728B52AA6E4}">
                <adec:decorative xmlns:adec="http://schemas.microsoft.com/office/drawing/2017/decorative" val="1"/>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 uri="{C183D7F6-B498-43B3-948B-1728B52AA6E4}">
                <adec:decorative xmlns:adec="http://schemas.microsoft.com/office/drawing/2017/decorative" val="1"/>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 uri="{C183D7F6-B498-43B3-948B-1728B52AA6E4}">
                <adec:decorative xmlns:adec="http://schemas.microsoft.com/office/drawing/2017/decorative" val="1"/>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 uri="{C183D7F6-B498-43B3-948B-1728B52AA6E4}">
                <adec:decorative xmlns:adec="http://schemas.microsoft.com/office/drawing/2017/decorative" val="1"/>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 uri="{C183D7F6-B498-43B3-948B-1728B52AA6E4}">
                <adec:decorative xmlns:adec="http://schemas.microsoft.com/office/drawing/2017/decorative" val="1"/>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 uri="{C183D7F6-B498-43B3-948B-1728B52AA6E4}">
                <adec:decorative xmlns:adec="http://schemas.microsoft.com/office/drawing/2017/decorative" val="1"/>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hasCustomPrompt="1"/>
          </p:nvPr>
        </p:nvSpPr>
        <p:spPr>
          <a:xfrm>
            <a:off x="2895600" y="1699591"/>
            <a:ext cx="6400800" cy="2844977"/>
          </a:xfrm>
        </p:spPr>
        <p:txBody>
          <a:bodyPr anchor="b" anchorCtr="0">
            <a:noAutofit/>
          </a:bodyPr>
          <a:lstStyle>
            <a:lvl1pPr>
              <a:lnSpc>
                <a:spcPct val="100000"/>
              </a:lnSpc>
              <a:defRPr sz="4400"/>
            </a:lvl1pPr>
          </a:lstStyle>
          <a:p>
            <a:r>
              <a:rPr lang="en-US" dirty="0"/>
              <a:t>Click to add title</a:t>
            </a:r>
          </a:p>
        </p:txBody>
      </p:sp>
      <p:sp>
        <p:nvSpPr>
          <p:cNvPr id="3" name="Text Placeholder 2"/>
          <p:cNvSpPr>
            <a:spLocks noGrp="1"/>
          </p:cNvSpPr>
          <p:nvPr>
            <p:ph type="body" idx="1" hasCustomPrompt="1"/>
          </p:nvPr>
        </p:nvSpPr>
        <p:spPr>
          <a:xfrm>
            <a:off x="2895600" y="4598948"/>
            <a:ext cx="6400800" cy="847695"/>
          </a:xfrm>
        </p:spPr>
        <p:txBody>
          <a:bodyPr lIns="0" tIns="0" rIns="0" bIns="0" anchor="ctr" anchorCtr="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subtitle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31520"/>
            <a:ext cx="10665089" cy="1362057"/>
          </a:xfrm>
        </p:spPr>
        <p:txBody>
          <a:bodyPr>
            <a:noAutofit/>
          </a:bodyPr>
          <a:lstStyle>
            <a:lvl1pPr>
              <a:lnSpc>
                <a:spcPct val="100000"/>
              </a:lnSpc>
              <a:defRPr/>
            </a:lvl1pPr>
          </a:lstStyle>
          <a:p>
            <a:r>
              <a:rPr lang="en-US" dirty="0"/>
              <a:t>Click to add title</a:t>
            </a:r>
          </a:p>
        </p:txBody>
      </p:sp>
      <p:sp>
        <p:nvSpPr>
          <p:cNvPr id="6" name="Footer Placeholder 5"/>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3" name="Content Placeholder 2"/>
          <p:cNvSpPr>
            <a:spLocks noGrp="1"/>
          </p:cNvSpPr>
          <p:nvPr>
            <p:ph sz="half" idx="1" hasCustomPrompt="1"/>
          </p:nvPr>
        </p:nvSpPr>
        <p:spPr>
          <a:xfrm>
            <a:off x="539496" y="2103120"/>
            <a:ext cx="11119104" cy="4434840"/>
          </a:xfrm>
        </p:spPr>
        <p:txBody>
          <a:bodyPr>
            <a:normAutofit/>
          </a:bodyPr>
          <a:lstStyle>
            <a:lvl1pPr>
              <a:defRPr sz="1800"/>
            </a:lvl1pPr>
            <a:lvl2pPr>
              <a:defRPr sz="1600"/>
            </a:lvl2pPr>
            <a:lvl3pPr>
              <a:defRPr sz="14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 uri="{C183D7F6-B498-43B3-948B-1728B52AA6E4}">
                <adec:decorative xmlns:adec="http://schemas.microsoft.com/office/drawing/2017/decorative" val="1"/>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chemeClr val="accent3">
              <a:lumMod val="20000"/>
              <a:lumOff val="80000"/>
            </a:schemeClr>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oAutofit/>
          </a:bodyPr>
          <a:lstStyle>
            <a:lvl1pPr>
              <a:lnSpc>
                <a:spcPct val="100000"/>
              </a:lnSpc>
              <a:defRPr/>
            </a:lvl1pPr>
          </a:lstStyle>
          <a:p>
            <a:r>
              <a:rPr lang="en-US" dirty="0"/>
              <a:t>Click to add title</a:t>
            </a:r>
          </a:p>
        </p:txBody>
      </p:sp>
      <p:sp>
        <p:nvSpPr>
          <p:cNvPr id="6" name="Footer Placeholder 5"/>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3" name="Content Placeholder 2"/>
          <p:cNvSpPr>
            <a:spLocks noGrp="1"/>
          </p:cNvSpPr>
          <p:nvPr>
            <p:ph sz="half" idx="1" hasCustomPrompt="1"/>
          </p:nvPr>
        </p:nvSpPr>
        <p:spPr>
          <a:xfrm>
            <a:off x="755904" y="2825496"/>
            <a:ext cx="10680192" cy="2834640"/>
          </a:xfrm>
        </p:spPr>
        <p:txBody>
          <a:bodyPr>
            <a:normAutofit/>
          </a:bodyPr>
          <a:lstStyle>
            <a:lvl1pPr>
              <a:defRPr sz="1800"/>
            </a:lvl1pPr>
            <a:lvl2pPr>
              <a:defRPr sz="1600"/>
            </a:lvl2pPr>
            <a:lvl3pPr>
              <a:defRPr sz="14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4441121" y="1344404"/>
            <a:ext cx="6984906" cy="2560441"/>
          </a:xfrm>
        </p:spPr>
        <p:txBody>
          <a:bodyPr lIns="0" tIns="0" rIns="0" bIns="0" anchor="b" anchorCtr="0">
            <a:noAutofit/>
          </a:bodyPr>
          <a:lstStyle>
            <a:lvl1pPr algn="l">
              <a:lnSpc>
                <a:spcPct val="100000"/>
              </a:lnSpc>
              <a:defRPr sz="3300" b="1">
                <a:latin typeface="+mj-lt"/>
                <a:cs typeface="Arial" panose="020B0604020202020204" pitchFamily="34" charset="0"/>
              </a:defRPr>
            </a:lvl1pPr>
          </a:lstStyle>
          <a:p>
            <a:r>
              <a:rPr lang="en-US" dirty="0"/>
              <a:t>Click to add title</a:t>
            </a:r>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347664"/>
            <a:ext cx="768096" cy="1882471"/>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hasCustomPrompt="1"/>
          </p:nvPr>
        </p:nvSpPr>
        <p:spPr>
          <a:xfrm>
            <a:off x="4441120" y="3977196"/>
            <a:ext cx="4971237" cy="864804"/>
          </a:xfrm>
        </p:spPr>
        <p:txBody>
          <a:bodyPr lIns="0" tIns="0" rIns="0" bIns="0" anchor="ctr" anchorCtr="0">
            <a:noAutofit/>
          </a:bodyPr>
          <a:lstStyle>
            <a:lvl1pPr marL="0" indent="0">
              <a:buNone/>
              <a:defRPr sz="2400"/>
            </a:lvl1pPr>
          </a:lstStyle>
          <a:p>
            <a:r>
              <a:rPr lang="en-US" dirty="0"/>
              <a:t>Click to add subtitle</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hasCustomPrompt="1"/>
          </p:nvPr>
        </p:nvSpPr>
        <p:spPr>
          <a:xfrm>
            <a:off x="758952" y="751398"/>
            <a:ext cx="10671048" cy="1362057"/>
          </a:xfrm>
        </p:spPr>
        <p:txBody>
          <a:bodyPr>
            <a:noAutofit/>
          </a:bodyPr>
          <a:lstStyle>
            <a:lvl1pPr>
              <a:lnSpc>
                <a:spcPct val="100000"/>
              </a:lnSpc>
              <a:defRPr/>
            </a:lvl1pPr>
          </a:lstStyle>
          <a:p>
            <a:r>
              <a:rPr lang="en-US" dirty="0"/>
              <a:t>Click to add title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t">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0" cap="all" baseline="0">
                <a:solidFill>
                  <a:schemeClr val="accent6"/>
                </a:solidFill>
                <a:latin typeface="+mj-lt"/>
                <a:cs typeface="Arial" panose="020B0604020202020204" pitchFamily="34" charset="0"/>
              </a:defRPr>
            </a:lvl1pPr>
          </a:lstStyle>
          <a:p>
            <a:pPr lvl="0"/>
            <a:r>
              <a:rPr lang="en-US" dirty="0"/>
              <a:t>add text</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Click to add text</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t">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0" cap="all" baseline="0">
                <a:solidFill>
                  <a:schemeClr val="accent6"/>
                </a:solidFill>
                <a:latin typeface="+mj-lt"/>
                <a:cs typeface="Arial" panose="020B0604020202020204" pitchFamily="34" charset="0"/>
              </a:defRPr>
            </a:lvl1pPr>
          </a:lstStyle>
          <a:p>
            <a:pPr lvl="0"/>
            <a:r>
              <a:rPr lang="en-US" dirty="0"/>
              <a:t>add text</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Click to add text</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t">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0" cap="all" baseline="0">
                <a:solidFill>
                  <a:schemeClr val="accent6"/>
                </a:solidFill>
                <a:latin typeface="+mj-lt"/>
                <a:cs typeface="Arial" panose="020B0604020202020204" pitchFamily="34" charset="0"/>
              </a:defRPr>
            </a:lvl1pPr>
          </a:lstStyle>
          <a:p>
            <a:pPr lvl="0"/>
            <a:r>
              <a:rPr lang="en-US" dirty="0"/>
              <a:t>add text</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Click to add text</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t">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0" cap="all" baseline="0">
                <a:solidFill>
                  <a:schemeClr val="accent6"/>
                </a:solidFill>
                <a:latin typeface="+mj-lt"/>
                <a:cs typeface="Arial" panose="020B0604020202020204" pitchFamily="34" charset="0"/>
              </a:defRPr>
            </a:lvl1pPr>
          </a:lstStyle>
          <a:p>
            <a:pPr lvl="0"/>
            <a:r>
              <a:rPr lang="en-US" dirty="0"/>
              <a:t>add text</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Click to add text</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hasCustomPrompt="1"/>
          </p:nvPr>
        </p:nvSpPr>
        <p:spPr>
          <a:xfrm>
            <a:off x="760937" y="755729"/>
            <a:ext cx="10665089" cy="859972"/>
          </a:xfrm>
        </p:spPr>
        <p:txBody>
          <a:bodyPr>
            <a:noAutofit/>
          </a:bodyPr>
          <a:lstStyle>
            <a:lvl1pPr>
              <a:lnSpc>
                <a:spcPct val="100000"/>
              </a:lnSpc>
              <a:defRPr/>
            </a:lvl1pPr>
          </a:lstStyle>
          <a:p>
            <a:r>
              <a:rPr lang="en-US" dirty="0"/>
              <a:t>Click to add title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hasCustomPrompt="1"/>
          </p:nvPr>
        </p:nvSpPr>
        <p:spPr>
          <a:xfrm>
            <a:off x="1271016" y="1674543"/>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r>
              <a:rPr lang="en-US" dirty="0"/>
              <a:t>Click to add picture</a:t>
            </a:r>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320463"/>
            <a:ext cx="2029968" cy="694944"/>
          </a:xfrm>
          <a:solidFill>
            <a:schemeClr val="accent4"/>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96472"/>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hasCustomPrompt="1"/>
          </p:nvPr>
        </p:nvSpPr>
        <p:spPr>
          <a:xfrm>
            <a:off x="1271016" y="4273471"/>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919391"/>
            <a:ext cx="2029968" cy="694944"/>
          </a:xfrm>
          <a:solidFill>
            <a:schemeClr val="accent1"/>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95400"/>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hasCustomPrompt="1"/>
          </p:nvPr>
        </p:nvSpPr>
        <p:spPr>
          <a:xfrm>
            <a:off x="3828288" y="1674543"/>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320463"/>
            <a:ext cx="2029968" cy="694944"/>
          </a:xfrm>
          <a:solidFill>
            <a:schemeClr val="accent1"/>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96472"/>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hasCustomPrompt="1"/>
          </p:nvPr>
        </p:nvSpPr>
        <p:spPr>
          <a:xfrm>
            <a:off x="3828288" y="4273471"/>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919391"/>
            <a:ext cx="2029968" cy="694944"/>
          </a:xfrm>
          <a:solidFill>
            <a:schemeClr val="accent4"/>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95400"/>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hasCustomPrompt="1"/>
          </p:nvPr>
        </p:nvSpPr>
        <p:spPr>
          <a:xfrm>
            <a:off x="6385560" y="1674543"/>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320463"/>
            <a:ext cx="2029968" cy="694944"/>
          </a:xfrm>
          <a:solidFill>
            <a:schemeClr val="accent4"/>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96472"/>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hasCustomPrompt="1"/>
          </p:nvPr>
        </p:nvSpPr>
        <p:spPr>
          <a:xfrm>
            <a:off x="6385560" y="4273471"/>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919391"/>
            <a:ext cx="2029968" cy="694944"/>
          </a:xfrm>
          <a:solidFill>
            <a:schemeClr val="accent1"/>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95400"/>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hasCustomPrompt="1"/>
          </p:nvPr>
        </p:nvSpPr>
        <p:spPr>
          <a:xfrm>
            <a:off x="8942832" y="1674543"/>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320463"/>
            <a:ext cx="2029968" cy="694944"/>
          </a:xfrm>
          <a:solidFill>
            <a:schemeClr val="accent1"/>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96472"/>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hasCustomPrompt="1"/>
          </p:nvPr>
        </p:nvSpPr>
        <p:spPr>
          <a:xfrm>
            <a:off x="8942832" y="4273471"/>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919391"/>
            <a:ext cx="2029968" cy="694944"/>
          </a:xfrm>
          <a:solidFill>
            <a:schemeClr val="accent4"/>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95400"/>
            <a:ext cx="2029968" cy="269240"/>
          </a:xfrm>
        </p:spPr>
        <p:txBody>
          <a:bodyPr anchor="t" anchorCtr="0">
            <a:normAutofit/>
          </a:bodyPr>
          <a:lstStyle>
            <a:lvl1pPr marL="0" indent="0" algn="ctr">
              <a:buNone/>
              <a:defRPr sz="1200" spc="20" baseline="0"/>
            </a:lvl1pPr>
          </a:lstStyle>
          <a:p>
            <a:pPr lvl="0"/>
            <a:r>
              <a:rPr lang="en-US" dirty="0"/>
              <a:t>Click to add text</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760938" y="457200"/>
            <a:ext cx="3200400" cy="244502"/>
          </a:xfrm>
          <a:prstGeom prst="rect">
            <a:avLst/>
          </a:prstGeom>
        </p:spPr>
        <p:txBody>
          <a:bodyPr vert="horz" lIns="0" tIns="45720" rIns="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9.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www.scribbr.com/statistics/test-statistic/" TargetMode="External"/><Relationship Id="rId2" Type="http://schemas.openxmlformats.org/officeDocument/2006/relationships/hyperlink" Target="https://statisticsbyjim.com/hypothesis-testing/null-hypothesis/" TargetMode="Externa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3403092" y="69574"/>
            <a:ext cx="5385816" cy="3139970"/>
          </a:xfrm>
        </p:spPr>
        <p:txBody>
          <a:bodyPr/>
          <a:lstStyle/>
          <a:p>
            <a:r>
              <a:rPr lang="en-US" dirty="0"/>
              <a:t>Hypothesis Testing</a:t>
            </a:r>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a:xfrm>
            <a:off x="4349496" y="3255267"/>
            <a:ext cx="3493008" cy="1644724"/>
          </a:xfrm>
        </p:spPr>
        <p:txBody>
          <a:bodyPr/>
          <a:lstStyle/>
          <a:p>
            <a:r>
              <a:rPr lang="en-US" dirty="0"/>
              <a:t>Robert Johnson</a:t>
            </a:r>
          </a:p>
          <a:p>
            <a:endParaRPr lang="en-US" dirty="0"/>
          </a:p>
        </p:txBody>
      </p:sp>
      <p:pic>
        <p:nvPicPr>
          <p:cNvPr id="10" name="Audio 9">
            <a:hlinkClick r:id="" action="ppaction://media"/>
            <a:extLst>
              <a:ext uri="{FF2B5EF4-FFF2-40B4-BE49-F238E27FC236}">
                <a16:creationId xmlns:a16="http://schemas.microsoft.com/office/drawing/2014/main" id="{9D902342-CC51-FD7E-E045-451E07A3F87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31568492"/>
      </p:ext>
    </p:extLst>
  </p:cSld>
  <p:clrMapOvr>
    <a:masterClrMapping/>
  </p:clrMapOvr>
  <mc:AlternateContent xmlns:mc="http://schemas.openxmlformats.org/markup-compatibility/2006">
    <mc:Choice xmlns:p14="http://schemas.microsoft.com/office/powerpoint/2010/main" Requires="p14">
      <p:transition spd="slow" p14:dur="2000" advTm="6987"/>
    </mc:Choice>
    <mc:Fallback>
      <p:transition spd="slow" advTm="69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39E2F-FAD1-F361-3BB0-BB22765B4DD2}"/>
              </a:ext>
            </a:extLst>
          </p:cNvPr>
          <p:cNvSpPr>
            <a:spLocks noGrp="1"/>
          </p:cNvSpPr>
          <p:nvPr>
            <p:ph type="title"/>
          </p:nvPr>
        </p:nvSpPr>
        <p:spPr>
          <a:xfrm>
            <a:off x="760938" y="579450"/>
            <a:ext cx="10665089" cy="1362057"/>
          </a:xfrm>
        </p:spPr>
        <p:txBody>
          <a:bodyPr/>
          <a:lstStyle/>
          <a:p>
            <a:r>
              <a:rPr lang="en-US" dirty="0"/>
              <a:t>Overarching Problem</a:t>
            </a:r>
          </a:p>
        </p:txBody>
      </p:sp>
      <p:sp>
        <p:nvSpPr>
          <p:cNvPr id="4" name="Slide Number Placeholder 3">
            <a:extLst>
              <a:ext uri="{FF2B5EF4-FFF2-40B4-BE49-F238E27FC236}">
                <a16:creationId xmlns:a16="http://schemas.microsoft.com/office/drawing/2014/main" id="{B5803C96-B547-2B93-40E0-08441A66D1EC}"/>
              </a:ext>
            </a:extLst>
          </p:cNvPr>
          <p:cNvSpPr>
            <a:spLocks noGrp="1"/>
          </p:cNvSpPr>
          <p:nvPr>
            <p:ph type="sldNum" sz="quarter" idx="12"/>
          </p:nvPr>
        </p:nvSpPr>
        <p:spPr/>
        <p:txBody>
          <a:bodyPr/>
          <a:lstStyle/>
          <a:p>
            <a:fld id="{48F63A3B-78C7-47BE-AE5E-E10140E04643}" type="slidenum">
              <a:rPr lang="en-US" smtClean="0"/>
              <a:pPr/>
              <a:t>2</a:t>
            </a:fld>
            <a:endParaRPr lang="en-US" dirty="0"/>
          </a:p>
        </p:txBody>
      </p:sp>
      <p:sp>
        <p:nvSpPr>
          <p:cNvPr id="5" name="Content Placeholder 4">
            <a:extLst>
              <a:ext uri="{FF2B5EF4-FFF2-40B4-BE49-F238E27FC236}">
                <a16:creationId xmlns:a16="http://schemas.microsoft.com/office/drawing/2014/main" id="{4C0EB9AB-663E-5BC7-95AB-31A3A0BA8805}"/>
              </a:ext>
            </a:extLst>
          </p:cNvPr>
          <p:cNvSpPr>
            <a:spLocks noGrp="1"/>
          </p:cNvSpPr>
          <p:nvPr>
            <p:ph sz="half" idx="1"/>
          </p:nvPr>
        </p:nvSpPr>
        <p:spPr/>
        <p:txBody>
          <a:bodyPr/>
          <a:lstStyle/>
          <a:p>
            <a:r>
              <a:rPr lang="en-US" sz="2400" dirty="0"/>
              <a:t>Outlier Detection </a:t>
            </a:r>
          </a:p>
          <a:p>
            <a:pPr lvl="1"/>
            <a:r>
              <a:rPr lang="en-US" sz="2000" dirty="0"/>
              <a:t>Outlier detection aims to detect anomalies in the data</a:t>
            </a:r>
          </a:p>
          <a:p>
            <a:endParaRPr lang="en-US" sz="2400" dirty="0"/>
          </a:p>
          <a:p>
            <a:r>
              <a:rPr lang="en-US" sz="2400" dirty="0"/>
              <a:t>What is an outlier?</a:t>
            </a:r>
          </a:p>
          <a:p>
            <a:pPr lvl="1"/>
            <a:r>
              <a:rPr lang="en-US" sz="2000" dirty="0"/>
              <a:t>An exact definition of an outlier depends on the application</a:t>
            </a:r>
          </a:p>
          <a:p>
            <a:pPr lvl="1"/>
            <a:r>
              <a:rPr lang="en-US" sz="2000" dirty="0"/>
              <a:t>Some examples of  a broad  definition include:</a:t>
            </a:r>
          </a:p>
          <a:p>
            <a:pPr lvl="1"/>
            <a:r>
              <a:rPr lang="en-US" sz="2000" dirty="0"/>
              <a:t> “an outlier is an observation which deviates so much from other observations as to arouse suspicions that it was generated by a different mechanism” [Hawkins 1980]</a:t>
            </a:r>
          </a:p>
          <a:p>
            <a:pPr lvl="1"/>
            <a:r>
              <a:rPr lang="en-US" sz="2000" dirty="0"/>
              <a:t>“an outlier observation is one that appears to deviate markedly from other members of the sample in which it occurs” [Barnett and Lewis 1994]</a:t>
            </a:r>
          </a:p>
          <a:p>
            <a:endParaRPr lang="en-US" dirty="0"/>
          </a:p>
        </p:txBody>
      </p:sp>
      <p:pic>
        <p:nvPicPr>
          <p:cNvPr id="16" name="Audio 15">
            <a:hlinkClick r:id="" action="ppaction://media"/>
            <a:extLst>
              <a:ext uri="{FF2B5EF4-FFF2-40B4-BE49-F238E27FC236}">
                <a16:creationId xmlns:a16="http://schemas.microsoft.com/office/drawing/2014/main" id="{6C86825A-C345-1B91-B595-505E50A983F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9421486"/>
      </p:ext>
    </p:extLst>
  </p:cSld>
  <p:clrMapOvr>
    <a:masterClrMapping/>
  </p:clrMapOvr>
  <mc:AlternateContent xmlns:mc="http://schemas.openxmlformats.org/markup-compatibility/2006">
    <mc:Choice xmlns:p14="http://schemas.microsoft.com/office/powerpoint/2010/main" Requires="p14">
      <p:transition spd="slow" p14:dur="2000" advTm="51767"/>
    </mc:Choice>
    <mc:Fallback>
      <p:transition spd="slow" advTm="517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6F458-35D6-CA12-1B43-AB9854DD6617}"/>
              </a:ext>
            </a:extLst>
          </p:cNvPr>
          <p:cNvSpPr>
            <a:spLocks noGrp="1"/>
          </p:cNvSpPr>
          <p:nvPr>
            <p:ph type="title"/>
          </p:nvPr>
        </p:nvSpPr>
        <p:spPr>
          <a:xfrm>
            <a:off x="760938" y="505759"/>
            <a:ext cx="10665089" cy="1362057"/>
          </a:xfrm>
        </p:spPr>
        <p:txBody>
          <a:bodyPr/>
          <a:lstStyle/>
          <a:p>
            <a:r>
              <a:rPr lang="en-US" dirty="0"/>
              <a:t>Potential Challenges</a:t>
            </a:r>
          </a:p>
        </p:txBody>
      </p:sp>
      <p:sp>
        <p:nvSpPr>
          <p:cNvPr id="4" name="Slide Number Placeholder 3">
            <a:extLst>
              <a:ext uri="{FF2B5EF4-FFF2-40B4-BE49-F238E27FC236}">
                <a16:creationId xmlns:a16="http://schemas.microsoft.com/office/drawing/2014/main" id="{E62A5C24-6734-3B37-D606-B0DB4A5DC02F}"/>
              </a:ext>
            </a:extLst>
          </p:cNvPr>
          <p:cNvSpPr>
            <a:spLocks noGrp="1"/>
          </p:cNvSpPr>
          <p:nvPr>
            <p:ph type="sldNum" sz="quarter" idx="12"/>
          </p:nvPr>
        </p:nvSpPr>
        <p:spPr/>
        <p:txBody>
          <a:bodyPr/>
          <a:lstStyle/>
          <a:p>
            <a:fld id="{48F63A3B-78C7-47BE-AE5E-E10140E04643}" type="slidenum">
              <a:rPr lang="en-US" smtClean="0"/>
              <a:pPr/>
              <a:t>3</a:t>
            </a:fld>
            <a:endParaRPr lang="en-US" dirty="0"/>
          </a:p>
        </p:txBody>
      </p:sp>
      <p:sp>
        <p:nvSpPr>
          <p:cNvPr id="5" name="Content Placeholder 4">
            <a:extLst>
              <a:ext uri="{FF2B5EF4-FFF2-40B4-BE49-F238E27FC236}">
                <a16:creationId xmlns:a16="http://schemas.microsoft.com/office/drawing/2014/main" id="{1BF896C9-0038-E031-076F-9D674C61C733}"/>
              </a:ext>
            </a:extLst>
          </p:cNvPr>
          <p:cNvSpPr>
            <a:spLocks noGrp="1"/>
          </p:cNvSpPr>
          <p:nvPr>
            <p:ph sz="half" idx="1"/>
          </p:nvPr>
        </p:nvSpPr>
        <p:spPr/>
        <p:txBody>
          <a:bodyPr/>
          <a:lstStyle/>
          <a:p>
            <a:r>
              <a:rPr lang="en-US" sz="2400" dirty="0"/>
              <a:t>Defining normal data patterns</a:t>
            </a:r>
          </a:p>
          <a:p>
            <a:pPr lvl="1"/>
            <a:r>
              <a:rPr lang="en-US" sz="2000" dirty="0"/>
              <a:t>Ex, wearable sensors vs salary</a:t>
            </a:r>
          </a:p>
          <a:p>
            <a:endParaRPr lang="en-US" sz="2400" dirty="0"/>
          </a:p>
          <a:p>
            <a:r>
              <a:rPr lang="en-US" sz="2400" dirty="0"/>
              <a:t>The curse of dimensionality </a:t>
            </a:r>
          </a:p>
          <a:p>
            <a:pPr lvl="1"/>
            <a:r>
              <a:rPr lang="en-US" sz="2000" dirty="0"/>
              <a:t>Increasingly difficult to accurately estimate distribution</a:t>
            </a:r>
          </a:p>
          <a:p>
            <a:pPr lvl="1"/>
            <a:r>
              <a:rPr lang="en-US" sz="2000" dirty="0"/>
              <a:t>Distances between points approach zero</a:t>
            </a:r>
          </a:p>
          <a:p>
            <a:endParaRPr lang="en-US" sz="2400" dirty="0"/>
          </a:p>
          <a:p>
            <a:r>
              <a:rPr lang="en-US" sz="2400" dirty="0"/>
              <a:t>Picking the right method</a:t>
            </a:r>
          </a:p>
          <a:p>
            <a:pPr lvl="1"/>
            <a:r>
              <a:rPr lang="en-US" sz="2000" dirty="0"/>
              <a:t>Distance-based, Model-Based, and Statistics-Based</a:t>
            </a:r>
          </a:p>
          <a:p>
            <a:pPr lvl="1"/>
            <a:r>
              <a:rPr lang="en-US" sz="2000" dirty="0"/>
              <a:t>Understand the assumptions and limitations of each method</a:t>
            </a:r>
          </a:p>
          <a:p>
            <a:endParaRPr lang="en-US" dirty="0"/>
          </a:p>
        </p:txBody>
      </p:sp>
      <p:pic>
        <p:nvPicPr>
          <p:cNvPr id="7" name="Audio 6">
            <a:hlinkClick r:id="" action="ppaction://media"/>
            <a:extLst>
              <a:ext uri="{FF2B5EF4-FFF2-40B4-BE49-F238E27FC236}">
                <a16:creationId xmlns:a16="http://schemas.microsoft.com/office/drawing/2014/main" id="{DEAD8EB9-FFD3-6497-1C00-8906F6ED26C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11346482"/>
      </p:ext>
    </p:extLst>
  </p:cSld>
  <p:clrMapOvr>
    <a:masterClrMapping/>
  </p:clrMapOvr>
  <mc:AlternateContent xmlns:mc="http://schemas.openxmlformats.org/markup-compatibility/2006">
    <mc:Choice xmlns:p14="http://schemas.microsoft.com/office/powerpoint/2010/main" Requires="p14">
      <p:transition spd="slow" p14:dur="2000" advTm="98904"/>
    </mc:Choice>
    <mc:Fallback>
      <p:transition spd="slow" advTm="98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B6B08-84F0-E0B5-D947-18AF3C05F17D}"/>
              </a:ext>
            </a:extLst>
          </p:cNvPr>
          <p:cNvSpPr>
            <a:spLocks noGrp="1"/>
          </p:cNvSpPr>
          <p:nvPr>
            <p:ph type="title"/>
          </p:nvPr>
        </p:nvSpPr>
        <p:spPr>
          <a:xfrm>
            <a:off x="760938" y="579450"/>
            <a:ext cx="10665089" cy="1362057"/>
          </a:xfrm>
        </p:spPr>
        <p:txBody>
          <a:bodyPr/>
          <a:lstStyle/>
          <a:p>
            <a:r>
              <a:rPr lang="en-US" dirty="0"/>
              <a:t>Statistics-Based Methods</a:t>
            </a:r>
          </a:p>
        </p:txBody>
      </p:sp>
      <p:sp>
        <p:nvSpPr>
          <p:cNvPr id="4" name="Slide Number Placeholder 3">
            <a:extLst>
              <a:ext uri="{FF2B5EF4-FFF2-40B4-BE49-F238E27FC236}">
                <a16:creationId xmlns:a16="http://schemas.microsoft.com/office/drawing/2014/main" id="{349D9F37-D145-40FA-AFCE-7781139735E1}"/>
              </a:ext>
            </a:extLst>
          </p:cNvPr>
          <p:cNvSpPr>
            <a:spLocks noGrp="1"/>
          </p:cNvSpPr>
          <p:nvPr>
            <p:ph type="sldNum" sz="quarter" idx="12"/>
          </p:nvPr>
        </p:nvSpPr>
        <p:spPr/>
        <p:txBody>
          <a:bodyPr/>
          <a:lstStyle/>
          <a:p>
            <a:fld id="{48F63A3B-78C7-47BE-AE5E-E10140E04643}" type="slidenum">
              <a:rPr lang="en-US" smtClean="0"/>
              <a:pPr/>
              <a:t>4</a:t>
            </a:fld>
            <a:endParaRPr lang="en-US" dirty="0"/>
          </a:p>
        </p:txBody>
      </p:sp>
      <p:sp>
        <p:nvSpPr>
          <p:cNvPr id="5" name="Content Placeholder 4">
            <a:extLst>
              <a:ext uri="{FF2B5EF4-FFF2-40B4-BE49-F238E27FC236}">
                <a16:creationId xmlns:a16="http://schemas.microsoft.com/office/drawing/2014/main" id="{09D43639-1B9C-1F73-1437-85AF5CE7006E}"/>
              </a:ext>
            </a:extLst>
          </p:cNvPr>
          <p:cNvSpPr>
            <a:spLocks noGrp="1"/>
          </p:cNvSpPr>
          <p:nvPr>
            <p:ph sz="half" idx="1"/>
          </p:nvPr>
        </p:nvSpPr>
        <p:spPr/>
        <p:txBody>
          <a:bodyPr>
            <a:normAutofit fontScale="92500" lnSpcReduction="10000"/>
          </a:bodyPr>
          <a:lstStyle/>
          <a:p>
            <a:r>
              <a:rPr lang="en-US" dirty="0"/>
              <a:t>Assumptions</a:t>
            </a:r>
          </a:p>
          <a:p>
            <a:pPr lvl="1"/>
            <a:r>
              <a:rPr lang="en-US" dirty="0"/>
              <a:t>Normal data points appear in high probability region</a:t>
            </a:r>
          </a:p>
          <a:p>
            <a:pPr lvl="1"/>
            <a:r>
              <a:rPr lang="en-US" dirty="0"/>
              <a:t>Outliers appear in low probability region</a:t>
            </a:r>
          </a:p>
          <a:p>
            <a:endParaRPr lang="en-US" dirty="0"/>
          </a:p>
          <a:p>
            <a:r>
              <a:rPr lang="en-US" dirty="0"/>
              <a:t>Subcategories</a:t>
            </a:r>
          </a:p>
          <a:p>
            <a:pPr lvl="1"/>
            <a:r>
              <a:rPr lang="en-US" dirty="0"/>
              <a:t>Hypothesis Testing</a:t>
            </a:r>
          </a:p>
          <a:p>
            <a:pPr lvl="1"/>
            <a:r>
              <a:rPr lang="en-US" dirty="0"/>
              <a:t>Fitting Distribution </a:t>
            </a:r>
          </a:p>
          <a:p>
            <a:endParaRPr lang="en-US" dirty="0"/>
          </a:p>
          <a:p>
            <a:r>
              <a:rPr lang="en-US" dirty="0"/>
              <a:t>Advantages</a:t>
            </a:r>
          </a:p>
          <a:p>
            <a:pPr lvl="1"/>
            <a:r>
              <a:rPr lang="en-US" dirty="0"/>
              <a:t>Can provide a statistical interpretation for the outliers</a:t>
            </a:r>
          </a:p>
          <a:p>
            <a:pPr lvl="1"/>
            <a:r>
              <a:rPr lang="en-US" dirty="0"/>
              <a:t>Generally, are unsupervised</a:t>
            </a:r>
          </a:p>
          <a:p>
            <a:endParaRPr lang="en-US" dirty="0"/>
          </a:p>
          <a:p>
            <a:r>
              <a:rPr lang="en-US" dirty="0"/>
              <a:t>Limitations</a:t>
            </a:r>
          </a:p>
          <a:p>
            <a:pPr lvl="1"/>
            <a:r>
              <a:rPr lang="en-US" dirty="0"/>
              <a:t>Generally, rely on the assumption that  the data is generated from a specific distribution</a:t>
            </a:r>
          </a:p>
          <a:p>
            <a:pPr lvl="1"/>
            <a:r>
              <a:rPr lang="en-US" dirty="0"/>
              <a:t>As dimensionality grows, constructing and choosing the best tests becomes harder as well</a:t>
            </a:r>
          </a:p>
          <a:p>
            <a:endParaRPr lang="en-US" dirty="0"/>
          </a:p>
        </p:txBody>
      </p:sp>
      <p:pic>
        <p:nvPicPr>
          <p:cNvPr id="7" name="Audio 6">
            <a:hlinkClick r:id="" action="ppaction://media"/>
            <a:extLst>
              <a:ext uri="{FF2B5EF4-FFF2-40B4-BE49-F238E27FC236}">
                <a16:creationId xmlns:a16="http://schemas.microsoft.com/office/drawing/2014/main" id="{B5694D51-0E94-61AD-77D3-1313B0317F5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92287256"/>
      </p:ext>
    </p:extLst>
  </p:cSld>
  <p:clrMapOvr>
    <a:masterClrMapping/>
  </p:clrMapOvr>
  <mc:AlternateContent xmlns:mc="http://schemas.openxmlformats.org/markup-compatibility/2006">
    <mc:Choice xmlns:p14="http://schemas.microsoft.com/office/powerpoint/2010/main" Requires="p14">
      <p:transition spd="slow" p14:dur="2000" advTm="155242"/>
    </mc:Choice>
    <mc:Fallback>
      <p:transition spd="slow" advTm="1552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52002-99B3-217E-99BC-EDA7A38FE028}"/>
              </a:ext>
            </a:extLst>
          </p:cNvPr>
          <p:cNvSpPr>
            <a:spLocks noGrp="1"/>
          </p:cNvSpPr>
          <p:nvPr>
            <p:ph type="title"/>
          </p:nvPr>
        </p:nvSpPr>
        <p:spPr>
          <a:xfrm>
            <a:off x="760938" y="303710"/>
            <a:ext cx="10665089" cy="1362057"/>
          </a:xfrm>
        </p:spPr>
        <p:txBody>
          <a:bodyPr/>
          <a:lstStyle/>
          <a:p>
            <a:r>
              <a:rPr lang="en-US" sz="3600" dirty="0"/>
              <a:t>Hypothesis Testing: Vocabulary</a:t>
            </a:r>
            <a:endParaRPr lang="en-US" dirty="0"/>
          </a:p>
        </p:txBody>
      </p:sp>
      <p:sp>
        <p:nvSpPr>
          <p:cNvPr id="4" name="Slide Number Placeholder 3">
            <a:extLst>
              <a:ext uri="{FF2B5EF4-FFF2-40B4-BE49-F238E27FC236}">
                <a16:creationId xmlns:a16="http://schemas.microsoft.com/office/drawing/2014/main" id="{A8DFACC3-2FF3-7D2A-AB6A-3FB148D239E4}"/>
              </a:ext>
            </a:extLst>
          </p:cNvPr>
          <p:cNvSpPr>
            <a:spLocks noGrp="1"/>
          </p:cNvSpPr>
          <p:nvPr>
            <p:ph type="sldNum" sz="quarter" idx="12"/>
          </p:nvPr>
        </p:nvSpPr>
        <p:spPr/>
        <p:txBody>
          <a:bodyPr/>
          <a:lstStyle/>
          <a:p>
            <a:fld id="{48F63A3B-78C7-47BE-AE5E-E10140E04643}" type="slidenum">
              <a:rPr lang="en-US" smtClean="0"/>
              <a:pPr/>
              <a:t>5</a:t>
            </a:fld>
            <a:endParaRPr lang="en-US" dirty="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E4A8980B-B49A-DFDC-0CB6-5C55D60184D5}"/>
                  </a:ext>
                </a:extLst>
              </p:cNvPr>
              <p:cNvSpPr>
                <a:spLocks noGrp="1"/>
              </p:cNvSpPr>
              <p:nvPr>
                <p:ph sz="half" idx="1"/>
              </p:nvPr>
            </p:nvSpPr>
            <p:spPr>
              <a:xfrm>
                <a:off x="539496" y="1819256"/>
                <a:ext cx="11119104" cy="4718704"/>
              </a:xfrm>
            </p:spPr>
            <p:txBody>
              <a:bodyPr>
                <a:normAutofit fontScale="92500" lnSpcReduction="20000"/>
              </a:bodyPr>
              <a:lstStyle/>
              <a:p>
                <a:r>
                  <a:rPr lang="en-US" sz="1900" dirty="0"/>
                  <a:t>Statistical Hypothesis</a:t>
                </a:r>
              </a:p>
              <a:p>
                <a:pPr lvl="1"/>
                <a:r>
                  <a:rPr lang="en-US" sz="1700" dirty="0"/>
                  <a:t> “An assumption about a population that may or may not be true” (Ilyas and Chu, 2019)</a:t>
                </a:r>
              </a:p>
              <a:p>
                <a:pPr lvl="1"/>
                <a:r>
                  <a:rPr lang="en-US" sz="1700" dirty="0"/>
                  <a:t>What we want to prove or disprove</a:t>
                </a:r>
              </a:p>
              <a:p>
                <a:endParaRPr lang="en-US" sz="1900" dirty="0"/>
              </a:p>
              <a:p>
                <a:r>
                  <a:rPr lang="en-US" sz="1900" dirty="0"/>
                  <a:t>Null Hypothesis</a:t>
                </a:r>
              </a:p>
              <a:p>
                <a:pPr lvl="1"/>
                <a:r>
                  <a:rPr lang="en-US" sz="1700" dirty="0"/>
                  <a:t>“States that there is no difference between groups or no relationship between variables” (Frost, 2022a)</a:t>
                </a:r>
              </a:p>
              <a:p>
                <a:pPr lvl="1"/>
                <a:r>
                  <a:rPr lang="en-US" sz="1700" dirty="0"/>
                  <a:t>Denoted </a:t>
                </a:r>
                <a14:m>
                  <m:oMath xmlns:m="http://schemas.openxmlformats.org/officeDocument/2006/math">
                    <m:sSub>
                      <m:sSubPr>
                        <m:ctrlPr>
                          <a:rPr lang="en-US" sz="1700" b="0" i="1" smtClean="0">
                            <a:latin typeface="Cambria Math" panose="02040503050406030204" pitchFamily="18" charset="0"/>
                          </a:rPr>
                        </m:ctrlPr>
                      </m:sSubPr>
                      <m:e>
                        <m:r>
                          <a:rPr lang="en-US" sz="1700" b="0" i="1" smtClean="0">
                            <a:latin typeface="Cambria Math" panose="02040503050406030204" pitchFamily="18" charset="0"/>
                          </a:rPr>
                          <m:t>𝐻</m:t>
                        </m:r>
                      </m:e>
                      <m:sub>
                        <m:r>
                          <a:rPr lang="en-US" sz="1700" b="0" i="1" smtClean="0">
                            <a:latin typeface="Cambria Math" panose="02040503050406030204" pitchFamily="18" charset="0"/>
                          </a:rPr>
                          <m:t>0</m:t>
                        </m:r>
                      </m:sub>
                    </m:sSub>
                  </m:oMath>
                </a14:m>
                <a:endParaRPr lang="en-US" sz="1700" dirty="0"/>
              </a:p>
              <a:p>
                <a:endParaRPr lang="en-US" sz="1900" dirty="0"/>
              </a:p>
              <a:p>
                <a:r>
                  <a:rPr lang="en-US" sz="1900" dirty="0"/>
                  <a:t>Alternative Hypothesis</a:t>
                </a:r>
              </a:p>
              <a:p>
                <a:pPr lvl="1"/>
                <a:r>
                  <a:rPr lang="en-US" sz="1700" dirty="0"/>
                  <a:t>“A statement that you or another researcher thinks is true and one that can ultimately lead you to reject the null hypothesis”  (Stephanie Glen., 2023)</a:t>
                </a:r>
              </a:p>
              <a:p>
                <a:pPr lvl="1"/>
                <a:r>
                  <a:rPr lang="en-US" sz="1700" dirty="0"/>
                  <a:t>Denoted </a:t>
                </a:r>
                <a14:m>
                  <m:oMath xmlns:m="http://schemas.openxmlformats.org/officeDocument/2006/math">
                    <m:sSub>
                      <m:sSubPr>
                        <m:ctrlPr>
                          <a:rPr lang="en-US" sz="1700" b="0" i="1" smtClean="0">
                            <a:latin typeface="Cambria Math" panose="02040503050406030204" pitchFamily="18" charset="0"/>
                          </a:rPr>
                        </m:ctrlPr>
                      </m:sSubPr>
                      <m:e>
                        <m:r>
                          <a:rPr lang="en-US" sz="1700" b="0" i="1" smtClean="0">
                            <a:latin typeface="Cambria Math" panose="02040503050406030204" pitchFamily="18" charset="0"/>
                          </a:rPr>
                          <m:t>𝐻</m:t>
                        </m:r>
                      </m:e>
                      <m:sub>
                        <m:r>
                          <a:rPr lang="en-US" sz="1700" b="0" i="1" smtClean="0">
                            <a:latin typeface="Cambria Math" panose="02040503050406030204" pitchFamily="18" charset="0"/>
                          </a:rPr>
                          <m:t>𝐴</m:t>
                        </m:r>
                      </m:sub>
                    </m:sSub>
                  </m:oMath>
                </a14:m>
                <a:endParaRPr lang="en-US" sz="1700" dirty="0"/>
              </a:p>
              <a:p>
                <a:pPr marL="338328" lvl="1" indent="0">
                  <a:buNone/>
                </a:pPr>
                <a:endParaRPr lang="en-US" sz="1700" dirty="0"/>
              </a:p>
              <a:p>
                <a:r>
                  <a:rPr lang="en-US" sz="1900" dirty="0"/>
                  <a:t>Test Statistic</a:t>
                </a:r>
              </a:p>
              <a:p>
                <a:pPr lvl="1"/>
                <a:r>
                  <a:rPr lang="en-US" sz="1700" dirty="0"/>
                  <a:t>“A number calculated from a statistical test of a hypothesis ... showing how closely your observed data matches the distribution expected under the null hypothesis of that statistical test … helping to decide whether to reject your null hypothesis”   (</a:t>
                </a:r>
                <a:r>
                  <a:rPr lang="en-US" sz="1700" dirty="0" err="1"/>
                  <a:t>Beavens</a:t>
                </a:r>
                <a:r>
                  <a:rPr lang="en-US" sz="1700" dirty="0"/>
                  <a:t>, 2023)</a:t>
                </a:r>
              </a:p>
              <a:p>
                <a:pPr lvl="1"/>
                <a:r>
                  <a:rPr lang="en-US" sz="1700" dirty="0"/>
                  <a:t>Denoted </a:t>
                </a:r>
                <a:r>
                  <a:rPr lang="en-US" sz="1700" i="1" dirty="0"/>
                  <a:t>T</a:t>
                </a:r>
                <a:endParaRPr lang="en-US" sz="1700" dirty="0"/>
              </a:p>
              <a:p>
                <a:endParaRPr lang="en-US" dirty="0"/>
              </a:p>
            </p:txBody>
          </p:sp>
        </mc:Choice>
        <mc:Fallback>
          <p:sp>
            <p:nvSpPr>
              <p:cNvPr id="5" name="Content Placeholder 4">
                <a:extLst>
                  <a:ext uri="{FF2B5EF4-FFF2-40B4-BE49-F238E27FC236}">
                    <a16:creationId xmlns:a16="http://schemas.microsoft.com/office/drawing/2014/main" id="{E4A8980B-B49A-DFDC-0CB6-5C55D60184D5}"/>
                  </a:ext>
                </a:extLst>
              </p:cNvPr>
              <p:cNvSpPr>
                <a:spLocks noGrp="1" noRot="1" noChangeAspect="1" noMove="1" noResize="1" noEditPoints="1" noAdjustHandles="1" noChangeArrowheads="1" noChangeShapeType="1" noTextEdit="1"/>
              </p:cNvSpPr>
              <p:nvPr>
                <p:ph sz="half" idx="1"/>
              </p:nvPr>
            </p:nvSpPr>
            <p:spPr>
              <a:xfrm>
                <a:off x="539496" y="1819256"/>
                <a:ext cx="11119104" cy="4718704"/>
              </a:xfrm>
              <a:blipFill>
                <a:blip r:embed="rId5"/>
                <a:stretch>
                  <a:fillRect l="-384" t="-1677"/>
                </a:stretch>
              </a:blipFill>
            </p:spPr>
            <p:txBody>
              <a:bodyPr/>
              <a:lstStyle/>
              <a:p>
                <a:r>
                  <a:rPr lang="en-US">
                    <a:noFill/>
                  </a:rPr>
                  <a:t> </a:t>
                </a:r>
              </a:p>
            </p:txBody>
          </p:sp>
        </mc:Fallback>
      </mc:AlternateContent>
      <p:pic>
        <p:nvPicPr>
          <p:cNvPr id="7" name="Audio 6">
            <a:hlinkClick r:id="" action="ppaction://media"/>
            <a:extLst>
              <a:ext uri="{FF2B5EF4-FFF2-40B4-BE49-F238E27FC236}">
                <a16:creationId xmlns:a16="http://schemas.microsoft.com/office/drawing/2014/main" id="{874A7817-CBE8-9094-5D28-E8819C663F7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11098108"/>
      </p:ext>
    </p:extLst>
  </p:cSld>
  <p:clrMapOvr>
    <a:masterClrMapping/>
  </p:clrMapOvr>
  <mc:AlternateContent xmlns:mc="http://schemas.openxmlformats.org/markup-compatibility/2006">
    <mc:Choice xmlns:p14="http://schemas.microsoft.com/office/powerpoint/2010/main" Requires="p14">
      <p:transition spd="slow" p14:dur="2000" advTm="113565"/>
    </mc:Choice>
    <mc:Fallback>
      <p:transition spd="slow" advTm="1135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C67F1-90EA-7070-7DA0-7DBBA2146FCB}"/>
              </a:ext>
            </a:extLst>
          </p:cNvPr>
          <p:cNvSpPr>
            <a:spLocks noGrp="1"/>
          </p:cNvSpPr>
          <p:nvPr>
            <p:ph type="title"/>
          </p:nvPr>
        </p:nvSpPr>
        <p:spPr>
          <a:xfrm>
            <a:off x="760938" y="333103"/>
            <a:ext cx="10665089" cy="1362057"/>
          </a:xfrm>
        </p:spPr>
        <p:txBody>
          <a:bodyPr/>
          <a:lstStyle/>
          <a:p>
            <a:r>
              <a:rPr lang="en-US" sz="3600" dirty="0"/>
              <a:t>Hypothesis Testing: Vocabulary</a:t>
            </a:r>
            <a:endParaRPr lang="en-US" dirty="0"/>
          </a:p>
        </p:txBody>
      </p:sp>
      <p:sp>
        <p:nvSpPr>
          <p:cNvPr id="4" name="Slide Number Placeholder 3">
            <a:extLst>
              <a:ext uri="{FF2B5EF4-FFF2-40B4-BE49-F238E27FC236}">
                <a16:creationId xmlns:a16="http://schemas.microsoft.com/office/drawing/2014/main" id="{F5CDB754-CFC9-25BA-976D-EE67A965AE4A}"/>
              </a:ext>
            </a:extLst>
          </p:cNvPr>
          <p:cNvSpPr>
            <a:spLocks noGrp="1"/>
          </p:cNvSpPr>
          <p:nvPr>
            <p:ph type="sldNum" sz="quarter" idx="12"/>
          </p:nvPr>
        </p:nvSpPr>
        <p:spPr/>
        <p:txBody>
          <a:bodyPr/>
          <a:lstStyle/>
          <a:p>
            <a:fld id="{48F63A3B-78C7-47BE-AE5E-E10140E04643}" type="slidenum">
              <a:rPr lang="en-US" smtClean="0"/>
              <a:pPr/>
              <a:t>6</a:t>
            </a:fld>
            <a:endParaRPr lang="en-US" dirty="0"/>
          </a:p>
        </p:txBody>
      </p:sp>
      <p:sp>
        <p:nvSpPr>
          <p:cNvPr id="5" name="Content Placeholder 4">
            <a:extLst>
              <a:ext uri="{FF2B5EF4-FFF2-40B4-BE49-F238E27FC236}">
                <a16:creationId xmlns:a16="http://schemas.microsoft.com/office/drawing/2014/main" id="{BB9B355B-C677-B0C3-19E3-73041CBDBA4E}"/>
              </a:ext>
            </a:extLst>
          </p:cNvPr>
          <p:cNvSpPr>
            <a:spLocks noGrp="1"/>
          </p:cNvSpPr>
          <p:nvPr>
            <p:ph sz="half" idx="1"/>
          </p:nvPr>
        </p:nvSpPr>
        <p:spPr/>
        <p:txBody>
          <a:bodyPr/>
          <a:lstStyle/>
          <a:p>
            <a:r>
              <a:rPr lang="en-US" sz="2400" dirty="0"/>
              <a:t>Significance level</a:t>
            </a:r>
          </a:p>
          <a:p>
            <a:pPr lvl="1"/>
            <a:r>
              <a:rPr lang="en-US" sz="2000" dirty="0"/>
              <a:t>“A probability threshold below which the null hypothesis will be rejected” (Ilyas and Chu, 2019)</a:t>
            </a:r>
          </a:p>
          <a:p>
            <a:pPr lvl="1"/>
            <a:r>
              <a:rPr lang="en-US" sz="2000" dirty="0"/>
              <a:t>Denoted 𝛼 </a:t>
            </a:r>
          </a:p>
          <a:p>
            <a:endParaRPr lang="en-US" sz="2400" dirty="0"/>
          </a:p>
          <a:p>
            <a:r>
              <a:rPr lang="en-US" sz="2400" dirty="0"/>
              <a:t>Critical Region</a:t>
            </a:r>
          </a:p>
          <a:p>
            <a:pPr lvl="1"/>
            <a:r>
              <a:rPr lang="en-US" sz="2000" dirty="0"/>
              <a:t>“The range of values of the test statistic for which the null hypothesis is rejected” (Ilyas and Chu, 2019)</a:t>
            </a:r>
          </a:p>
          <a:p>
            <a:endParaRPr lang="en-US" sz="2400" dirty="0"/>
          </a:p>
          <a:p>
            <a:r>
              <a:rPr lang="en-US" sz="2400" dirty="0"/>
              <a:t>Hypothesis Testing</a:t>
            </a:r>
          </a:p>
          <a:p>
            <a:pPr lvl="1"/>
            <a:r>
              <a:rPr lang="en-US" sz="2000" dirty="0"/>
              <a:t>“The formal procedures used by statisticians to accept or reject statistical hypotheses” (Ilyas and Chu, 2019)</a:t>
            </a:r>
          </a:p>
          <a:p>
            <a:endParaRPr lang="en-US" dirty="0"/>
          </a:p>
        </p:txBody>
      </p:sp>
      <p:pic>
        <p:nvPicPr>
          <p:cNvPr id="7" name="Audio 6">
            <a:hlinkClick r:id="" action="ppaction://media"/>
            <a:extLst>
              <a:ext uri="{FF2B5EF4-FFF2-40B4-BE49-F238E27FC236}">
                <a16:creationId xmlns:a16="http://schemas.microsoft.com/office/drawing/2014/main" id="{F4258EAD-244B-D140-45FF-0931493B820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54737256"/>
      </p:ext>
    </p:extLst>
  </p:cSld>
  <p:clrMapOvr>
    <a:masterClrMapping/>
  </p:clrMapOvr>
  <mc:AlternateContent xmlns:mc="http://schemas.openxmlformats.org/markup-compatibility/2006">
    <mc:Choice xmlns:p14="http://schemas.microsoft.com/office/powerpoint/2010/main" Requires="p14">
      <p:transition spd="slow" p14:dur="2000" advTm="44057"/>
    </mc:Choice>
    <mc:Fallback>
      <p:transition spd="slow" advTm="440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80E0F-16DF-CA02-603D-5B55B7C0EE1E}"/>
              </a:ext>
            </a:extLst>
          </p:cNvPr>
          <p:cNvSpPr>
            <a:spLocks noGrp="1"/>
          </p:cNvSpPr>
          <p:nvPr>
            <p:ph type="title"/>
          </p:nvPr>
        </p:nvSpPr>
        <p:spPr>
          <a:xfrm>
            <a:off x="539496" y="457199"/>
            <a:ext cx="10665089" cy="1362057"/>
          </a:xfrm>
        </p:spPr>
        <p:txBody>
          <a:bodyPr/>
          <a:lstStyle/>
          <a:p>
            <a:r>
              <a:rPr lang="en-US" dirty="0"/>
              <a:t>Hypothesis Testing: Steps</a:t>
            </a:r>
          </a:p>
        </p:txBody>
      </p:sp>
      <p:sp>
        <p:nvSpPr>
          <p:cNvPr id="3" name="Footer Placeholder 2">
            <a:extLst>
              <a:ext uri="{FF2B5EF4-FFF2-40B4-BE49-F238E27FC236}">
                <a16:creationId xmlns:a16="http://schemas.microsoft.com/office/drawing/2014/main" id="{DF256F32-2417-DACA-D7FA-6363C1FCF105}"/>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E8E847AA-1471-A3FD-EAB6-54F265515822}"/>
              </a:ext>
            </a:extLst>
          </p:cNvPr>
          <p:cNvSpPr>
            <a:spLocks noGrp="1"/>
          </p:cNvSpPr>
          <p:nvPr>
            <p:ph type="sldNum" sz="quarter" idx="12"/>
          </p:nvPr>
        </p:nvSpPr>
        <p:spPr/>
        <p:txBody>
          <a:bodyPr/>
          <a:lstStyle/>
          <a:p>
            <a:fld id="{48F63A3B-78C7-47BE-AE5E-E10140E04643}" type="slidenum">
              <a:rPr lang="en-US" smtClean="0"/>
              <a:pPr/>
              <a:t>7</a:t>
            </a:fld>
            <a:endParaRPr lang="en-US" dirty="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DC83C6D5-1113-1607-2407-2E5B219A8C3E}"/>
                  </a:ext>
                </a:extLst>
              </p:cNvPr>
              <p:cNvSpPr>
                <a:spLocks noGrp="1"/>
              </p:cNvSpPr>
              <p:nvPr>
                <p:ph sz="half" idx="1"/>
              </p:nvPr>
            </p:nvSpPr>
            <p:spPr/>
            <p:txBody>
              <a:bodyPr/>
              <a:lstStyle/>
              <a:p>
                <a:pPr>
                  <a:buFont typeface="+mj-lt"/>
                  <a:buAutoNum type="arabicPeriod"/>
                </a:pPr>
                <a:r>
                  <a:rPr lang="en-US" dirty="0"/>
                  <a:t>Formulate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𝐴</m:t>
                        </m:r>
                      </m:sub>
                    </m:sSub>
                  </m:oMath>
                </a14:m>
                <a:endParaRPr lang="en-US" dirty="0"/>
              </a:p>
              <a:p>
                <a:pPr>
                  <a:buFont typeface="+mj-lt"/>
                  <a:buAutoNum type="arabicPeriod"/>
                </a:pPr>
                <a:endParaRPr lang="en-US" dirty="0"/>
              </a:p>
              <a:p>
                <a:pPr>
                  <a:buFont typeface="+mj-lt"/>
                  <a:buAutoNum type="arabicPeriod"/>
                </a:pPr>
                <a:r>
                  <a:rPr lang="en-US" dirty="0"/>
                  <a:t>Determine the appropriate test, and a relevant</a:t>
                </a:r>
                <a:r>
                  <a:rPr lang="en-US" i="1" dirty="0"/>
                  <a:t> T</a:t>
                </a:r>
              </a:p>
              <a:p>
                <a:pPr>
                  <a:buFont typeface="+mj-lt"/>
                  <a:buAutoNum type="arabicPeriod"/>
                </a:pPr>
                <a:endParaRPr lang="en-US" dirty="0"/>
              </a:p>
              <a:p>
                <a:pPr>
                  <a:buFont typeface="+mj-lt"/>
                  <a:buAutoNum type="arabicPeriod"/>
                </a:pPr>
                <a:r>
                  <a:rPr lang="en-US" dirty="0"/>
                  <a:t>Determine 𝛼 </a:t>
                </a:r>
              </a:p>
              <a:p>
                <a:pPr>
                  <a:buFont typeface="+mj-lt"/>
                  <a:buAutoNum type="arabicPeriod"/>
                </a:pPr>
                <a:endParaRPr lang="en-US" dirty="0"/>
              </a:p>
              <a:p>
                <a:pPr>
                  <a:buFont typeface="+mj-lt"/>
                  <a:buAutoNum type="arabicPeriod"/>
                </a:pPr>
                <a:r>
                  <a:rPr lang="en-US" dirty="0"/>
                  <a:t>Determine the critical region for </a:t>
                </a:r>
                <a:r>
                  <a:rPr lang="en-US" i="1" dirty="0"/>
                  <a:t>T</a:t>
                </a:r>
              </a:p>
              <a:p>
                <a:pPr>
                  <a:buFont typeface="+mj-lt"/>
                  <a:buAutoNum type="arabicPeriod"/>
                </a:pPr>
                <a:endParaRPr lang="en-US" dirty="0"/>
              </a:p>
              <a:p>
                <a:pPr>
                  <a:buFont typeface="+mj-lt"/>
                  <a:buAutoNum type="arabicPeriod"/>
                </a:pPr>
                <a:r>
                  <a:rPr lang="en-US" dirty="0"/>
                  <a:t>Compute from the current data the observed value of </a:t>
                </a:r>
                <a:r>
                  <a:rPr lang="en-US" i="1" dirty="0"/>
                  <a:t>T</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𝑜𝑏𝑠</m:t>
                        </m:r>
                      </m:sub>
                    </m:sSub>
                  </m:oMath>
                </a14:m>
                <a:r>
                  <a:rPr lang="en-US" dirty="0"/>
                  <a:t>)</a:t>
                </a:r>
              </a:p>
              <a:p>
                <a:pPr>
                  <a:buFont typeface="+mj-lt"/>
                  <a:buAutoNum type="arabicPeriod"/>
                </a:pPr>
                <a:endParaRPr lang="en-US" dirty="0"/>
              </a:p>
              <a:p>
                <a:pPr>
                  <a:buFont typeface="+mj-lt"/>
                  <a:buAutoNum type="arabicPeriod"/>
                </a:pPr>
                <a:r>
                  <a:rPr lang="en-US" dirty="0"/>
                  <a:t>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𝑜𝑏𝑠</m:t>
                        </m:r>
                      </m:sub>
                    </m:sSub>
                  </m:oMath>
                </a14:m>
                <a:r>
                  <a:rPr lang="en-US" dirty="0"/>
                  <a:t> falls under the critical region, reject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oMath>
                </a14:m>
                <a:endParaRPr lang="en-US" dirty="0"/>
              </a:p>
            </p:txBody>
          </p:sp>
        </mc:Choice>
        <mc:Fallback>
          <p:sp>
            <p:nvSpPr>
              <p:cNvPr id="5" name="Content Placeholder 4">
                <a:extLst>
                  <a:ext uri="{FF2B5EF4-FFF2-40B4-BE49-F238E27FC236}">
                    <a16:creationId xmlns:a16="http://schemas.microsoft.com/office/drawing/2014/main" id="{DC83C6D5-1113-1607-2407-2E5B219A8C3E}"/>
                  </a:ext>
                </a:extLst>
              </p:cNvPr>
              <p:cNvSpPr>
                <a:spLocks noGrp="1" noRot="1" noChangeAspect="1" noMove="1" noResize="1" noEditPoints="1" noAdjustHandles="1" noChangeArrowheads="1" noChangeShapeType="1" noTextEdit="1"/>
              </p:cNvSpPr>
              <p:nvPr>
                <p:ph sz="half" idx="1"/>
              </p:nvPr>
            </p:nvSpPr>
            <p:spPr>
              <a:blipFill>
                <a:blip r:embed="rId5"/>
                <a:stretch>
                  <a:fillRect l="-713" t="-2060"/>
                </a:stretch>
              </a:blipFill>
            </p:spPr>
            <p:txBody>
              <a:bodyPr/>
              <a:lstStyle/>
              <a:p>
                <a:r>
                  <a:rPr lang="en-US">
                    <a:noFill/>
                  </a:rPr>
                  <a:t> </a:t>
                </a:r>
              </a:p>
            </p:txBody>
          </p:sp>
        </mc:Fallback>
      </mc:AlternateContent>
      <p:pic>
        <p:nvPicPr>
          <p:cNvPr id="7" name="Audio 6">
            <a:hlinkClick r:id="" action="ppaction://media"/>
            <a:extLst>
              <a:ext uri="{FF2B5EF4-FFF2-40B4-BE49-F238E27FC236}">
                <a16:creationId xmlns:a16="http://schemas.microsoft.com/office/drawing/2014/main" id="{51EFAF4F-42DF-D291-FDA8-A044417C28E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39771904"/>
      </p:ext>
    </p:extLst>
  </p:cSld>
  <p:clrMapOvr>
    <a:masterClrMapping/>
  </p:clrMapOvr>
  <mc:AlternateContent xmlns:mc="http://schemas.openxmlformats.org/markup-compatibility/2006">
    <mc:Choice xmlns:p14="http://schemas.microsoft.com/office/powerpoint/2010/main" Requires="p14">
      <p:transition spd="slow" p14:dur="2000" advTm="128034"/>
    </mc:Choice>
    <mc:Fallback>
      <p:transition spd="slow" advTm="1280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E7955-EF65-5B95-F74A-B7D7C482119F}"/>
              </a:ext>
            </a:extLst>
          </p:cNvPr>
          <p:cNvSpPr>
            <a:spLocks noGrp="1"/>
          </p:cNvSpPr>
          <p:nvPr>
            <p:ph type="title"/>
          </p:nvPr>
        </p:nvSpPr>
        <p:spPr>
          <a:xfrm>
            <a:off x="760938" y="579450"/>
            <a:ext cx="10665089" cy="1362057"/>
          </a:xfrm>
        </p:spPr>
        <p:txBody>
          <a:bodyPr/>
          <a:lstStyle/>
          <a:p>
            <a:r>
              <a:rPr lang="en-US" dirty="0"/>
              <a:t>Hypothesis Testing: Formal Examples</a:t>
            </a:r>
          </a:p>
        </p:txBody>
      </p:sp>
      <p:sp>
        <p:nvSpPr>
          <p:cNvPr id="4" name="Slide Number Placeholder 3">
            <a:extLst>
              <a:ext uri="{FF2B5EF4-FFF2-40B4-BE49-F238E27FC236}">
                <a16:creationId xmlns:a16="http://schemas.microsoft.com/office/drawing/2014/main" id="{FDBB5D0F-8112-E9C5-EAAD-A936B3D30C3F}"/>
              </a:ext>
            </a:extLst>
          </p:cNvPr>
          <p:cNvSpPr>
            <a:spLocks noGrp="1"/>
          </p:cNvSpPr>
          <p:nvPr>
            <p:ph type="sldNum" sz="quarter" idx="12"/>
          </p:nvPr>
        </p:nvSpPr>
        <p:spPr/>
        <p:txBody>
          <a:bodyPr/>
          <a:lstStyle/>
          <a:p>
            <a:fld id="{48F63A3B-78C7-47BE-AE5E-E10140E04643}" type="slidenum">
              <a:rPr lang="en-US" smtClean="0"/>
              <a:pPr/>
              <a:t>8</a:t>
            </a:fld>
            <a:endParaRPr lang="en-US" dirty="0"/>
          </a:p>
        </p:txBody>
      </p:sp>
      <p:sp>
        <p:nvSpPr>
          <p:cNvPr id="5" name="Content Placeholder 4">
            <a:extLst>
              <a:ext uri="{FF2B5EF4-FFF2-40B4-BE49-F238E27FC236}">
                <a16:creationId xmlns:a16="http://schemas.microsoft.com/office/drawing/2014/main" id="{E3BA2263-0CE6-42C1-6EE2-99D74BD9AEB7}"/>
              </a:ext>
            </a:extLst>
          </p:cNvPr>
          <p:cNvSpPr>
            <a:spLocks noGrp="1"/>
          </p:cNvSpPr>
          <p:nvPr>
            <p:ph sz="half" idx="1"/>
          </p:nvPr>
        </p:nvSpPr>
        <p:spPr/>
        <p:txBody>
          <a:bodyPr/>
          <a:lstStyle/>
          <a:p>
            <a:r>
              <a:rPr lang="en-US" sz="2400" dirty="0"/>
              <a:t>Grubbs Test</a:t>
            </a:r>
          </a:p>
          <a:p>
            <a:pPr lvl="1"/>
            <a:r>
              <a:rPr lang="en-US" sz="2000" dirty="0"/>
              <a:t>One outlier</a:t>
            </a:r>
          </a:p>
          <a:p>
            <a:endParaRPr lang="en-US" sz="2400" dirty="0"/>
          </a:p>
          <a:p>
            <a:r>
              <a:rPr lang="en-US" sz="2400" dirty="0" err="1"/>
              <a:t>Tietjen</a:t>
            </a:r>
            <a:r>
              <a:rPr lang="en-US" sz="2400" dirty="0"/>
              <a:t>-Moore Test</a:t>
            </a:r>
          </a:p>
          <a:p>
            <a:pPr lvl="1"/>
            <a:r>
              <a:rPr lang="en-US" sz="2000" dirty="0"/>
              <a:t>Specified number of outliers</a:t>
            </a:r>
          </a:p>
          <a:p>
            <a:endParaRPr lang="en-US" sz="2400" dirty="0"/>
          </a:p>
          <a:p>
            <a:r>
              <a:rPr lang="en-US" sz="2400" dirty="0"/>
              <a:t>The Generalized Extreme Studentized Deviate (ESD) Test</a:t>
            </a:r>
          </a:p>
          <a:p>
            <a:pPr lvl="1"/>
            <a:r>
              <a:rPr lang="en-US" sz="2000" dirty="0"/>
              <a:t>Upper bound on suspected number of outliers</a:t>
            </a:r>
          </a:p>
          <a:p>
            <a:endParaRPr lang="en-US" dirty="0"/>
          </a:p>
          <a:p>
            <a:endParaRPr lang="en-US" dirty="0"/>
          </a:p>
        </p:txBody>
      </p:sp>
      <p:pic>
        <p:nvPicPr>
          <p:cNvPr id="8" name="Recorded Sound">
            <a:hlinkClick r:id="" action="ppaction://media"/>
            <a:extLst>
              <a:ext uri="{FF2B5EF4-FFF2-40B4-BE49-F238E27FC236}">
                <a16:creationId xmlns:a16="http://schemas.microsoft.com/office/drawing/2014/main" id="{156C0BEA-720E-66C4-CDC0-5810F82E734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563951" y="5311775"/>
            <a:ext cx="406400" cy="406400"/>
          </a:xfrm>
          <a:prstGeom prst="rect">
            <a:avLst/>
          </a:prstGeom>
        </p:spPr>
      </p:pic>
    </p:spTree>
    <p:extLst>
      <p:ext uri="{BB962C8B-B14F-4D97-AF65-F5344CB8AC3E}">
        <p14:creationId xmlns:p14="http://schemas.microsoft.com/office/powerpoint/2010/main" val="3190902538"/>
      </p:ext>
    </p:extLst>
  </p:cSld>
  <p:clrMapOvr>
    <a:masterClrMapping/>
  </p:clrMapOvr>
  <mc:AlternateContent xmlns:mc="http://schemas.openxmlformats.org/markup-compatibility/2006">
    <mc:Choice xmlns:p14="http://schemas.microsoft.com/office/powerpoint/2010/main" Requires="p14">
      <p:transition spd="slow" p14:dur="2000" advTm="2063"/>
    </mc:Choice>
    <mc:Fallback>
      <p:transition spd="slow" advTm="20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88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65FB2-A93E-FBF1-0620-5A97119431D4}"/>
              </a:ext>
            </a:extLst>
          </p:cNvPr>
          <p:cNvSpPr>
            <a:spLocks noGrp="1"/>
          </p:cNvSpPr>
          <p:nvPr>
            <p:ph type="title"/>
          </p:nvPr>
        </p:nvSpPr>
        <p:spPr>
          <a:xfrm>
            <a:off x="760938" y="457199"/>
            <a:ext cx="10665089" cy="1362057"/>
          </a:xfrm>
        </p:spPr>
        <p:txBody>
          <a:bodyPr/>
          <a:lstStyle/>
          <a:p>
            <a:r>
              <a:rPr lang="en-US" dirty="0"/>
              <a:t>Citations</a:t>
            </a:r>
          </a:p>
        </p:txBody>
      </p:sp>
      <p:sp>
        <p:nvSpPr>
          <p:cNvPr id="4" name="Slide Number Placeholder 3">
            <a:extLst>
              <a:ext uri="{FF2B5EF4-FFF2-40B4-BE49-F238E27FC236}">
                <a16:creationId xmlns:a16="http://schemas.microsoft.com/office/drawing/2014/main" id="{D27622FA-34C8-BBEF-3C7F-C71F0EF221F2}"/>
              </a:ext>
            </a:extLst>
          </p:cNvPr>
          <p:cNvSpPr>
            <a:spLocks noGrp="1"/>
          </p:cNvSpPr>
          <p:nvPr>
            <p:ph type="sldNum" sz="quarter" idx="12"/>
          </p:nvPr>
        </p:nvSpPr>
        <p:spPr/>
        <p:txBody>
          <a:bodyPr/>
          <a:lstStyle/>
          <a:p>
            <a:fld id="{48F63A3B-78C7-47BE-AE5E-E10140E04643}" type="slidenum">
              <a:rPr lang="en-US" smtClean="0"/>
              <a:pPr/>
              <a:t>9</a:t>
            </a:fld>
            <a:endParaRPr lang="en-US" dirty="0"/>
          </a:p>
        </p:txBody>
      </p:sp>
      <p:sp>
        <p:nvSpPr>
          <p:cNvPr id="5" name="Content Placeholder 4">
            <a:extLst>
              <a:ext uri="{FF2B5EF4-FFF2-40B4-BE49-F238E27FC236}">
                <a16:creationId xmlns:a16="http://schemas.microsoft.com/office/drawing/2014/main" id="{6DB3E773-5BD3-DC96-FBDD-F0D55E7AD360}"/>
              </a:ext>
            </a:extLst>
          </p:cNvPr>
          <p:cNvSpPr>
            <a:spLocks noGrp="1"/>
          </p:cNvSpPr>
          <p:nvPr>
            <p:ph sz="half" idx="1"/>
          </p:nvPr>
        </p:nvSpPr>
        <p:spPr/>
        <p:txBody>
          <a:bodyPr/>
          <a:lstStyle/>
          <a:p>
            <a:r>
              <a:rPr lang="en-US" dirty="0"/>
              <a:t>Ilyas, I. F., &amp; Chu, X. (2019). Statistics-Based Outlier Detection. In Data Cleaning. essay, Association for 	Computing Machinery.</a:t>
            </a:r>
          </a:p>
          <a:p>
            <a:endParaRPr lang="en-US" dirty="0"/>
          </a:p>
          <a:p>
            <a:r>
              <a:rPr lang="en-US" dirty="0"/>
              <a:t>Frost, J. (2022a, November 7). Null hypothesis: Definition, rejecting &amp;amp; examples. Statistics By Jim. 	</a:t>
            </a:r>
            <a:r>
              <a:rPr lang="en-US" dirty="0">
                <a:hlinkClick r:id="rId2"/>
              </a:rPr>
              <a:t>https://statisticsbyjim.com/hypothesis-testing/null-hypothesis/</a:t>
            </a:r>
            <a:endParaRPr lang="en-US" dirty="0"/>
          </a:p>
          <a:p>
            <a:endParaRPr lang="en-US" dirty="0"/>
          </a:p>
          <a:p>
            <a:r>
              <a:rPr lang="en-US" dirty="0"/>
              <a:t>Stephanie Glen. (2023, March 3). Alternate hypothesis in statistics: What is it?. Statistics How To. 	https://www.statisticshowto.com/what-is-an-alternate-hypothesis/ </a:t>
            </a:r>
          </a:p>
          <a:p>
            <a:endParaRPr lang="en-US" dirty="0"/>
          </a:p>
          <a:p>
            <a:r>
              <a:rPr lang="en-US" dirty="0"/>
              <a:t>Bevans, R. (2023, June 22). Test statistics | Definition, Interpretation, and Examples. </a:t>
            </a:r>
            <a:r>
              <a:rPr lang="en-US" dirty="0" err="1"/>
              <a:t>Scribbr</a:t>
            </a:r>
            <a:r>
              <a:rPr lang="en-US" dirty="0"/>
              <a:t>. Retrieved 	September 25, 2023, from </a:t>
            </a:r>
            <a:r>
              <a:rPr lang="en-US" dirty="0">
                <a:hlinkClick r:id="rId3"/>
              </a:rPr>
              <a:t>https://www.scribbr.com/statistics/test-statistic/</a:t>
            </a:r>
            <a:endParaRPr lang="en-US" dirty="0"/>
          </a:p>
          <a:p>
            <a:endParaRPr lang="en-US" dirty="0"/>
          </a:p>
          <a:p>
            <a:r>
              <a:rPr lang="en-US" dirty="0"/>
              <a:t>Frost, J. (2022b, November 7). Understanding significance levels in statistics. Statistics By Jim. 	https://statisticsbyjim.com/hypothesis-testing/significance-levels/ </a:t>
            </a:r>
          </a:p>
          <a:p>
            <a:endParaRPr lang="en-US" dirty="0"/>
          </a:p>
          <a:p>
            <a:endParaRPr lang="en-US" dirty="0"/>
          </a:p>
          <a:p>
            <a:endParaRPr lang="en-US" dirty="0"/>
          </a:p>
        </p:txBody>
      </p:sp>
    </p:spTree>
    <p:extLst>
      <p:ext uri="{BB962C8B-B14F-4D97-AF65-F5344CB8AC3E}">
        <p14:creationId xmlns:p14="http://schemas.microsoft.com/office/powerpoint/2010/main" val="1535515407"/>
      </p:ext>
    </p:extLst>
  </p:cSld>
  <p:clrMapOvr>
    <a:masterClrMapping/>
  </p:clrMapOvr>
  <mc:AlternateContent xmlns:mc="http://schemas.openxmlformats.org/markup-compatibility/2006">
    <mc:Choice xmlns:p14="http://schemas.microsoft.com/office/powerpoint/2010/main" Requires="p14">
      <p:transition spd="slow" p14:dur="2000" advTm="59"/>
    </mc:Choice>
    <mc:Fallback>
      <p:transition spd="slow" advTm="59"/>
    </mc:Fallback>
  </mc:AlternateContent>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LW_V5" id="{4FE3E7F2-DE97-43FB-9854-C2719499B15F}" vid="{37DF82F1-E382-44D9-A149-92ACBBF705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117FA41-AE03-4A0A-A9B0-817CABD09473}">
  <ds:schemaRefs>
    <ds:schemaRef ds:uri="http://schemas.microsoft.com/sharepoint/v3/contenttype/forms"/>
  </ds:schemaRefs>
</ds:datastoreItem>
</file>

<file path=customXml/itemProps2.xml><?xml version="1.0" encoding="utf-8"?>
<ds:datastoreItem xmlns:ds="http://schemas.openxmlformats.org/officeDocument/2006/customXml" ds:itemID="{52D6F65D-59DB-459C-812A-E954DE5F05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4D542F6-3184-4387-BE39-8DA735EB550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{C2ACAAB3-466C-47CB-A6F3-D5C5C530D87E}tf78438558_win32</Template>
  <TotalTime>30</TotalTime>
  <Words>1805</Words>
  <Application>Microsoft Office PowerPoint</Application>
  <PresentationFormat>Widescreen</PresentationFormat>
  <Paragraphs>189</Paragraphs>
  <Slides>9</Slides>
  <Notes>8</Notes>
  <HiddenSlides>0</HiddenSlides>
  <MMClips>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Arial Black</vt:lpstr>
      <vt:lpstr>Calibri</vt:lpstr>
      <vt:lpstr>Cambria Math</vt:lpstr>
      <vt:lpstr>Sabon Next LT</vt:lpstr>
      <vt:lpstr>Custom</vt:lpstr>
      <vt:lpstr>Hypothesis Testing</vt:lpstr>
      <vt:lpstr>Overarching Problem</vt:lpstr>
      <vt:lpstr>Potential Challenges</vt:lpstr>
      <vt:lpstr>Statistics-Based Methods</vt:lpstr>
      <vt:lpstr>Hypothesis Testing: Vocabulary</vt:lpstr>
      <vt:lpstr>Hypothesis Testing: Vocabulary</vt:lpstr>
      <vt:lpstr>Hypothesis Testing: Steps</vt:lpstr>
      <vt:lpstr>Hypothesis Testing: Formal Examples</vt:lpstr>
      <vt:lpstr>Citations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Hypothesis Testing</dc:title>
  <dc:subject/>
  <dc:creator>Johnson, Robert</dc:creator>
  <cp:lastModifiedBy>Johnson, Robert</cp:lastModifiedBy>
  <cp:revision>1</cp:revision>
  <dcterms:created xsi:type="dcterms:W3CDTF">2023-09-25T22:45:37Z</dcterms:created>
  <dcterms:modified xsi:type="dcterms:W3CDTF">2023-09-25T23:16:10Z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